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7" r:id="rId2"/>
    <p:sldId id="257" r:id="rId3"/>
    <p:sldId id="258" r:id="rId4"/>
    <p:sldId id="262" r:id="rId5"/>
    <p:sldId id="263" r:id="rId6"/>
    <p:sldId id="276" r:id="rId7"/>
    <p:sldId id="275" r:id="rId8"/>
    <p:sldId id="270" r:id="rId9"/>
    <p:sldId id="261" r:id="rId10"/>
    <p:sldId id="266" r:id="rId11"/>
    <p:sldId id="279" r:id="rId12"/>
    <p:sldId id="280" r:id="rId13"/>
    <p:sldId id="281" r:id="rId14"/>
    <p:sldId id="278" r:id="rId15"/>
    <p:sldId id="287" r:id="rId16"/>
    <p:sldId id="286" r:id="rId17"/>
    <p:sldId id="288" r:id="rId18"/>
    <p:sldId id="282" r:id="rId19"/>
    <p:sldId id="283" r:id="rId20"/>
    <p:sldId id="284" r:id="rId21"/>
    <p:sldId id="28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8301"/>
    <a:srgbClr val="315216"/>
    <a:srgbClr val="416D1D"/>
    <a:srgbClr val="D60D08"/>
    <a:srgbClr val="CC0000"/>
    <a:srgbClr val="DF6C63"/>
    <a:srgbClr val="00101E"/>
    <a:srgbClr val="FEC944"/>
    <a:srgbClr val="00081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66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gif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gif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gif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gif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gif"/><Relationship Id="rId7" Type="http://schemas.openxmlformats.org/officeDocument/2006/relationships/image" Target="../media/image39.gi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gif"/><Relationship Id="rId5" Type="http://schemas.openxmlformats.org/officeDocument/2006/relationships/image" Target="../media/image45.gif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gi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gif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gif"/><Relationship Id="rId5" Type="http://schemas.openxmlformats.org/officeDocument/2006/relationships/image" Target="../media/image55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ower-art-forangelsonlyorg-1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bismillahirrahmanirrahim__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76200"/>
            <a:ext cx="7848600" cy="1600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0" y="2819400"/>
            <a:ext cx="59435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ln w="19050" cmpd="sng">
                  <a:solidFill>
                    <a:schemeClr val="tx2">
                      <a:lumMod val="1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8000" b="1" dirty="0" smtClean="0">
                <a:ln w="19050" cmpd="sng">
                  <a:solidFill>
                    <a:schemeClr val="tx2">
                      <a:lumMod val="1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ln w="19050" cmpd="sng">
                  <a:solidFill>
                    <a:schemeClr val="tx2">
                      <a:lumMod val="1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b="1" dirty="0">
              <a:ln w="19050" cmpd="sng">
                <a:solidFill>
                  <a:schemeClr val="tx2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8686800" cy="6324600"/>
          </a:xfrm>
          <a:prstGeom prst="round2Diag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590800" y="1600200"/>
            <a:ext cx="5334000" cy="3477875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dirty="0" smtClean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পারভীন আক্তার</a:t>
            </a:r>
            <a:endParaRPr lang="en-US" sz="4400" dirty="0" smtClean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সহকা</a:t>
            </a:r>
            <a:r>
              <a:rPr lang="bn-BD" sz="44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রী</a:t>
            </a:r>
            <a:r>
              <a:rPr lang="en-US" sz="44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400" dirty="0" smtClean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ক্যামব্রিয়ান</a:t>
            </a:r>
            <a:r>
              <a:rPr lang="en-US" sz="44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স্কুল</a:t>
            </a:r>
            <a:r>
              <a:rPr lang="bn-BD" sz="44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অ্যান্ড </a:t>
            </a:r>
            <a:r>
              <a:rPr lang="en-US" sz="44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bn-BD" sz="44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লে</a:t>
            </a:r>
            <a:r>
              <a:rPr lang="en-US" sz="44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জ </a:t>
            </a:r>
            <a:r>
              <a:rPr lang="en-US" sz="4400" dirty="0" err="1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44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  <a:r>
              <a:rPr lang="bn-BD" sz="44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dirty="0" smtClean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SD-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81000"/>
            <a:ext cx="8382000" cy="6172200"/>
          </a:xfrm>
          <a:prstGeom prst="roundRect">
            <a:avLst/>
          </a:prstGeom>
          <a:ln w="57150">
            <a:solidFill>
              <a:schemeClr val="accent2">
                <a:lumMod val="20000"/>
                <a:lumOff val="8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81000" y="2133600"/>
            <a:ext cx="8229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srgbClr val="003217"/>
                </a:solidFill>
                <a:latin typeface="NikoshBAN" pitchFamily="2" charset="0"/>
                <a:cs typeface="NikoshBAN" pitchFamily="2" charset="0"/>
              </a:rPr>
              <a:t>পঞ্চম শ্রেণি</a:t>
            </a:r>
            <a:r>
              <a:rPr lang="bn-BD" sz="7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6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বিষয়- ইসলাম ও নৈতিক শিক্ষা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n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600200"/>
            <a:ext cx="3924822" cy="3581400"/>
          </a:xfrm>
          <a:prstGeom prst="rect">
            <a:avLst/>
          </a:prstGeom>
        </p:spPr>
      </p:pic>
      <p:pic>
        <p:nvPicPr>
          <p:cNvPr id="3" name="Picture 2" descr="18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00200"/>
            <a:ext cx="3733800" cy="3657600"/>
          </a:xfrm>
          <a:prstGeom prst="rect">
            <a:avLst/>
          </a:prstGeom>
        </p:spPr>
      </p:pic>
      <p:pic>
        <p:nvPicPr>
          <p:cNvPr id="4" name="Picture 3" descr="9322351-sun-luce-solare-nello-spazio-sulla-terra-blu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imated_question_mark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319708"/>
            <a:ext cx="6400800" cy="6157292"/>
          </a:xfrm>
          <a:prstGeom prst="round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31acc1d-0820-4a14-b693-cbc75282958e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524000" y="2209800"/>
            <a:ext cx="6629400" cy="3139317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bn-BD" sz="60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প্রথম অধ্যায়</a:t>
            </a:r>
            <a:endParaRPr lang="bn-BD" sz="6600" b="1" dirty="0" smtClean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6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আকাইদ বিশ্বাস</a:t>
            </a:r>
          </a:p>
          <a:p>
            <a:pPr algn="ctr"/>
            <a:r>
              <a:rPr lang="bn-BD" sz="72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পানি চক্র </a:t>
            </a:r>
            <a:r>
              <a:rPr lang="bn-BD" sz="66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ALLAH-14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22266" t="11333" r="19067" b="4667"/>
          <a:stretch>
            <a:fillRect/>
          </a:stretch>
        </p:blipFill>
        <p:spPr>
          <a:xfrm>
            <a:off x="228600" y="228600"/>
            <a:ext cx="2667000" cy="3054927"/>
          </a:xfrm>
          <a:prstGeom prst="rect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75000"/>
              </a:schemeClr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3200" y="76200"/>
            <a:ext cx="32766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 ফল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990600"/>
            <a:ext cx="8153400" cy="5550456"/>
          </a:xfrm>
          <a:prstGeom prst="roundRect">
            <a:avLst/>
          </a:prstGeom>
          <a:noFill/>
          <a:ln w="762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465138" indent="-465138" algn="just"/>
            <a:r>
              <a:rPr lang="bn-BD" sz="40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 কার দান তা বলতে পারবে।</a:t>
            </a:r>
          </a:p>
          <a:p>
            <a:pPr marL="569913" indent="-569913" algn="just"/>
            <a:r>
              <a:rPr lang="bn-BD" sz="40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কিভাবে আমরা পানি পাই তা বলতে             পারবে।</a:t>
            </a:r>
          </a:p>
          <a:p>
            <a:pPr marL="509588" indent="-509588" algn="just" defTabSz="404813"/>
            <a:r>
              <a:rPr lang="bn-BD" sz="40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পানির অপর নাম জীবন তা ব্যাখ্যা করতে পারবে।</a:t>
            </a:r>
          </a:p>
          <a:p>
            <a:pPr algn="just"/>
            <a:r>
              <a:rPr lang="bn-BD" sz="40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৪। সূর্য কে সৃষ্টি করেছেন তা বলতে পারবে।</a:t>
            </a:r>
          </a:p>
          <a:p>
            <a:pPr marL="465138" indent="-465138" algn="just"/>
            <a:r>
              <a:rPr lang="bn-BD" sz="40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৫। সূর্য আমাদের কী কাজে লাগে তা বর্ণনা করতে পারবে।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TI_DNJ\Desktop\Almas\Picture\untitled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457200"/>
            <a:ext cx="3124200" cy="19812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</p:pic>
      <p:pic>
        <p:nvPicPr>
          <p:cNvPr id="2052" name="Picture 4" descr="C:\Users\PTI_DNJ\Desktop\Almas\Picture\Hudson_river_from_bear_mountain_brid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581400"/>
            <a:ext cx="3200400" cy="198120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828800" y="2590800"/>
            <a:ext cx="1295400" cy="646331"/>
          </a:xfrm>
          <a:prstGeom prst="rect">
            <a:avLst/>
          </a:prstGeom>
          <a:noFill/>
          <a:ln w="38100">
            <a:solidFill>
              <a:schemeClr val="tx2">
                <a:lumMod val="25000"/>
              </a:schemeClr>
            </a:solidFill>
            <a:prstDash val="solid"/>
          </a:ln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3600" b="1" dirty="0" smtClean="0">
                <a:ln w="5080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5080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সাগর</a:t>
            </a:r>
            <a:endParaRPr lang="en-US" sz="3600" b="1" dirty="0">
              <a:ln w="50800">
                <a:solidFill>
                  <a:schemeClr val="bg1">
                    <a:lumMod val="95000"/>
                    <a:lumOff val="5000"/>
                  </a:schemeClr>
                </a:solidFill>
              </a:ln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05000" y="5715000"/>
            <a:ext cx="1219200" cy="646331"/>
          </a:xfrm>
          <a:prstGeom prst="rect">
            <a:avLst/>
          </a:prstGeom>
          <a:noFill/>
          <a:ln w="38100">
            <a:solidFill>
              <a:srgbClr val="00101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নদী</a:t>
            </a:r>
            <a:endParaRPr lang="en-US" sz="3600" dirty="0">
              <a:solidFill>
                <a:schemeClr val="tx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5000" y="5715000"/>
            <a:ext cx="1371600" cy="646331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নলকূপ </a:t>
            </a:r>
            <a:endParaRPr lang="en-US" sz="36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PTI_DNJ\Pictures\imagesCARSQNG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457200"/>
            <a:ext cx="3124200" cy="1981200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5943600" y="2590801"/>
            <a:ext cx="1143000" cy="646331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ঝর্ণা</a:t>
            </a:r>
            <a:endParaRPr lang="en-US" sz="36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ward-12-tube-wel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400" y="3505200"/>
            <a:ext cx="2895600" cy="2099310"/>
          </a:xfrm>
          <a:prstGeom prst="rect">
            <a:avLst/>
          </a:prstGeom>
          <a:ln w="38100">
            <a:solidFill>
              <a:schemeClr val="bg1">
                <a:lumMod val="85000"/>
                <a:lumOff val="15000"/>
              </a:schemeClr>
            </a:solidFill>
          </a:ln>
        </p:spPr>
      </p:pic>
      <p:pic>
        <p:nvPicPr>
          <p:cNvPr id="11" name="Picture 10" descr="Allah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762000"/>
            <a:ext cx="7538273" cy="5334001"/>
          </a:xfrm>
          <a:prstGeom prst="roundRect">
            <a:avLst/>
          </a:prstGeom>
          <a:ln w="76200">
            <a:solidFill>
              <a:schemeClr val="bg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63543_10151339155909807_9037876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8600"/>
            <a:ext cx="3886200" cy="3352800"/>
          </a:xfrm>
          <a:prstGeom prst="ellipse">
            <a:avLst/>
          </a:prstGeom>
          <a:ln w="38100">
            <a:solidFill>
              <a:schemeClr val="bg1"/>
            </a:solidFill>
          </a:ln>
        </p:spPr>
      </p:pic>
      <p:pic>
        <p:nvPicPr>
          <p:cNvPr id="3" name="Picture 2" descr="enjoying-the-beach-by-the-night_2228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2400"/>
            <a:ext cx="3886200" cy="3429000"/>
          </a:xfrm>
          <a:prstGeom prst="ellipse">
            <a:avLst/>
          </a:prstGeom>
          <a:ln w="38100">
            <a:solidFill>
              <a:schemeClr val="bg1"/>
            </a:solidFill>
          </a:ln>
        </p:spPr>
      </p:pic>
      <p:pic>
        <p:nvPicPr>
          <p:cNvPr id="7" name="Picture 6" descr="med_gallery_193_28_191803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52400"/>
            <a:ext cx="3882390" cy="3352800"/>
          </a:xfrm>
          <a:prstGeom prst="ellipse">
            <a:avLst/>
          </a:prstGeom>
          <a:ln w="28575">
            <a:solidFill>
              <a:schemeClr val="bg1"/>
            </a:solidFill>
          </a:ln>
        </p:spPr>
      </p:pic>
      <p:pic>
        <p:nvPicPr>
          <p:cNvPr id="8" name="Picture 7" descr="sweet-poetry-wallpaper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52400"/>
            <a:ext cx="3886200" cy="3429000"/>
          </a:xfrm>
          <a:prstGeom prst="ellipse">
            <a:avLst/>
          </a:prstGeom>
          <a:ln w="28575">
            <a:solidFill>
              <a:schemeClr val="bg1"/>
            </a:solidFill>
          </a:ln>
        </p:spPr>
      </p:pic>
      <p:pic>
        <p:nvPicPr>
          <p:cNvPr id="5" name="Picture 4" descr="a-mystic-waterfall-animated-31000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400" y="3124200"/>
            <a:ext cx="3962400" cy="3429000"/>
          </a:xfrm>
          <a:prstGeom prst="ellipse">
            <a:avLst/>
          </a:prstGeom>
        </p:spPr>
      </p:pic>
      <p:pic>
        <p:nvPicPr>
          <p:cNvPr id="4" name="Picture 3" descr="530145_359734167408358_1689365714_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4720" y="2895600"/>
            <a:ext cx="3912080" cy="3657601"/>
          </a:xfrm>
          <a:prstGeom prst="ellipse">
            <a:avLst/>
          </a:prstGeom>
          <a:ln w="38100">
            <a:solidFill>
              <a:schemeClr val="bg1"/>
            </a:solidFill>
          </a:ln>
        </p:spPr>
      </p:pic>
      <p:pic>
        <p:nvPicPr>
          <p:cNvPr id="6" name="Picture 5" descr="534856_372269986204951_866891513_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4400" y="2895600"/>
            <a:ext cx="4006222" cy="3657600"/>
          </a:xfrm>
          <a:prstGeom prst="ellipse">
            <a:avLst/>
          </a:prstGeom>
          <a:ln w="28575">
            <a:solidFill>
              <a:schemeClr val="bg1"/>
            </a:solidFill>
          </a:ln>
        </p:spPr>
      </p:pic>
      <p:sp>
        <p:nvSpPr>
          <p:cNvPr id="9" name="Rounded Rectangle 8"/>
          <p:cNvSpPr/>
          <p:nvPr/>
        </p:nvSpPr>
        <p:spPr>
          <a:xfrm>
            <a:off x="6172200" y="914400"/>
            <a:ext cx="1752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নদী   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172200" y="914400"/>
            <a:ext cx="1752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সাগর  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172200" y="914400"/>
            <a:ext cx="1752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খাল-বিল  </a:t>
            </a:r>
            <a:endParaRPr lang="en-US" sz="4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172200" y="914400"/>
            <a:ext cx="1752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বৃষ্টি  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172200" y="914400"/>
            <a:ext cx="1752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ঝর্ণা   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172200" y="914400"/>
            <a:ext cx="1752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হাওড়  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172200" y="914400"/>
            <a:ext cx="1752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শিশির  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67 0.01111 L 0.47083 0.4333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0" y="211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5 0.01667 L 0.47083 0.43889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00" y="2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67 0.02222 L 0.471 0.44444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00" y="2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5 0.01667 L 0.47083 0.43889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00" y="2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 4.44444E-6 L -0.475 -0.40556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00" y="-20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78 0.02222 L -0.47778 -0.38032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00" y="-20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66998-Mountain_Gave_Screensa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68" y="168167"/>
            <a:ext cx="8763000" cy="65085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animated-su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685800"/>
            <a:ext cx="723900" cy="723900"/>
          </a:xfrm>
          <a:prstGeom prst="rect">
            <a:avLst/>
          </a:prstGeom>
          <a:ln>
            <a:noFill/>
          </a:ln>
          <a:effectLst>
            <a:glow rad="101600">
              <a:srgbClr val="FFFF00">
                <a:alpha val="60000"/>
              </a:srgb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grpSp>
        <p:nvGrpSpPr>
          <p:cNvPr id="2" name="Group 6"/>
          <p:cNvGrpSpPr/>
          <p:nvPr/>
        </p:nvGrpSpPr>
        <p:grpSpPr>
          <a:xfrm rot="405456">
            <a:off x="2321725" y="1638299"/>
            <a:ext cx="685800" cy="647700"/>
            <a:chOff x="1295400" y="952500"/>
            <a:chExt cx="685800" cy="647700"/>
          </a:xfrm>
          <a:effectLst>
            <a:glow rad="139700">
              <a:schemeClr val="accent6">
                <a:satMod val="175000"/>
                <a:alpha val="40000"/>
              </a:schemeClr>
            </a:glow>
          </a:effectLst>
        </p:grpSpPr>
        <p:cxnSp>
          <p:nvCxnSpPr>
            <p:cNvPr id="8" name="Straight Arrow Connector 7"/>
            <p:cNvCxnSpPr/>
            <p:nvPr/>
          </p:nvCxnSpPr>
          <p:spPr>
            <a:xfrm rot="16200000" flipH="1">
              <a:off x="1433732" y="1205132"/>
              <a:ext cx="228600" cy="228600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1524000" y="1066800"/>
              <a:ext cx="304800" cy="228600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rot="16200000" flipH="1">
              <a:off x="1295400" y="1371600"/>
              <a:ext cx="228600" cy="228600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1676400" y="952500"/>
              <a:ext cx="304800" cy="190500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11"/>
          <p:cNvGrpSpPr/>
          <p:nvPr/>
        </p:nvGrpSpPr>
        <p:grpSpPr>
          <a:xfrm rot="405456">
            <a:off x="2474125" y="1828801"/>
            <a:ext cx="685800" cy="647700"/>
            <a:chOff x="1295400" y="952500"/>
            <a:chExt cx="685800" cy="647700"/>
          </a:xfrm>
          <a:effectLst>
            <a:glow rad="139700">
              <a:schemeClr val="accent6">
                <a:satMod val="175000"/>
                <a:alpha val="40000"/>
              </a:schemeClr>
            </a:glow>
          </a:effectLst>
        </p:grpSpPr>
        <p:cxnSp>
          <p:nvCxnSpPr>
            <p:cNvPr id="13" name="Straight Arrow Connector 12"/>
            <p:cNvCxnSpPr/>
            <p:nvPr/>
          </p:nvCxnSpPr>
          <p:spPr>
            <a:xfrm rot="16200000" flipH="1">
              <a:off x="1433732" y="1205132"/>
              <a:ext cx="228600" cy="228600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1524000" y="1066800"/>
              <a:ext cx="304800" cy="228600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16200000" flipH="1">
              <a:off x="1295400" y="1371600"/>
              <a:ext cx="228600" cy="228600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1676400" y="952500"/>
              <a:ext cx="304800" cy="190500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6"/>
          <p:cNvGrpSpPr/>
          <p:nvPr/>
        </p:nvGrpSpPr>
        <p:grpSpPr>
          <a:xfrm rot="405456">
            <a:off x="2626525" y="2019299"/>
            <a:ext cx="685800" cy="647700"/>
            <a:chOff x="1295400" y="952500"/>
            <a:chExt cx="685800" cy="647700"/>
          </a:xfrm>
          <a:effectLst>
            <a:glow rad="139700">
              <a:schemeClr val="accent6">
                <a:satMod val="175000"/>
                <a:alpha val="40000"/>
              </a:schemeClr>
            </a:glow>
          </a:effectLst>
        </p:grpSpPr>
        <p:cxnSp>
          <p:nvCxnSpPr>
            <p:cNvPr id="18" name="Straight Arrow Connector 17"/>
            <p:cNvCxnSpPr/>
            <p:nvPr/>
          </p:nvCxnSpPr>
          <p:spPr>
            <a:xfrm rot="16200000" flipH="1">
              <a:off x="1433732" y="1205132"/>
              <a:ext cx="228600" cy="228600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1524000" y="1066800"/>
              <a:ext cx="304800" cy="228600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16200000" flipH="1">
              <a:off x="1295400" y="1371600"/>
              <a:ext cx="228600" cy="228600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1676400" y="952500"/>
              <a:ext cx="304800" cy="190500"/>
            </a:xfrm>
            <a:prstGeom prst="straightConnector1">
              <a:avLst/>
            </a:prstGeom>
            <a:ln w="22225">
              <a:solidFill>
                <a:schemeClr val="accent6">
                  <a:lumMod val="7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cture 22" descr="cloud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5850" y="533400"/>
            <a:ext cx="3028950" cy="1504950"/>
          </a:xfrm>
          <a:prstGeom prst="rect">
            <a:avLst/>
          </a:prstGeom>
        </p:spPr>
      </p:pic>
      <p:sp>
        <p:nvSpPr>
          <p:cNvPr id="24" name="Freeform 23"/>
          <p:cNvSpPr/>
          <p:nvPr/>
        </p:nvSpPr>
        <p:spPr>
          <a:xfrm>
            <a:off x="5461297" y="2971800"/>
            <a:ext cx="406103" cy="1637731"/>
          </a:xfrm>
          <a:custGeom>
            <a:avLst/>
            <a:gdLst>
              <a:gd name="connsiteX0" fmla="*/ 198481 w 406103"/>
              <a:gd name="connsiteY0" fmla="*/ 1364776 h 1637731"/>
              <a:gd name="connsiteX1" fmla="*/ 157537 w 406103"/>
              <a:gd name="connsiteY1" fmla="*/ 1351128 h 1637731"/>
              <a:gd name="connsiteX2" fmla="*/ 102946 w 406103"/>
              <a:gd name="connsiteY2" fmla="*/ 1269241 h 1637731"/>
              <a:gd name="connsiteX3" fmla="*/ 75651 w 406103"/>
              <a:gd name="connsiteY3" fmla="*/ 1228298 h 1637731"/>
              <a:gd name="connsiteX4" fmla="*/ 34707 w 406103"/>
              <a:gd name="connsiteY4" fmla="*/ 1201003 h 1637731"/>
              <a:gd name="connsiteX5" fmla="*/ 34707 w 406103"/>
              <a:gd name="connsiteY5" fmla="*/ 982638 h 1637731"/>
              <a:gd name="connsiteX6" fmla="*/ 89298 w 406103"/>
              <a:gd name="connsiteY6" fmla="*/ 900752 h 1637731"/>
              <a:gd name="connsiteX7" fmla="*/ 130242 w 406103"/>
              <a:gd name="connsiteY7" fmla="*/ 873456 h 1637731"/>
              <a:gd name="connsiteX8" fmla="*/ 171185 w 406103"/>
              <a:gd name="connsiteY8" fmla="*/ 791570 h 1637731"/>
              <a:gd name="connsiteX9" fmla="*/ 198481 w 406103"/>
              <a:gd name="connsiteY9" fmla="*/ 696036 h 1637731"/>
              <a:gd name="connsiteX10" fmla="*/ 212128 w 406103"/>
              <a:gd name="connsiteY10" fmla="*/ 655092 h 1637731"/>
              <a:gd name="connsiteX11" fmla="*/ 225776 w 406103"/>
              <a:gd name="connsiteY11" fmla="*/ 600501 h 1637731"/>
              <a:gd name="connsiteX12" fmla="*/ 253072 w 406103"/>
              <a:gd name="connsiteY12" fmla="*/ 518615 h 1637731"/>
              <a:gd name="connsiteX13" fmla="*/ 280367 w 406103"/>
              <a:gd name="connsiteY13" fmla="*/ 395785 h 1637731"/>
              <a:gd name="connsiteX14" fmla="*/ 294015 w 406103"/>
              <a:gd name="connsiteY14" fmla="*/ 150125 h 1637731"/>
              <a:gd name="connsiteX15" fmla="*/ 321310 w 406103"/>
              <a:gd name="connsiteY15" fmla="*/ 13647 h 1637731"/>
              <a:gd name="connsiteX16" fmla="*/ 362254 w 406103"/>
              <a:gd name="connsiteY16" fmla="*/ 0 h 1637731"/>
              <a:gd name="connsiteX17" fmla="*/ 375901 w 406103"/>
              <a:gd name="connsiteY17" fmla="*/ 150125 h 1637731"/>
              <a:gd name="connsiteX18" fmla="*/ 348606 w 406103"/>
              <a:gd name="connsiteY18" fmla="*/ 232012 h 1637731"/>
              <a:gd name="connsiteX19" fmla="*/ 334958 w 406103"/>
              <a:gd name="connsiteY19" fmla="*/ 709683 h 1637731"/>
              <a:gd name="connsiteX20" fmla="*/ 307663 w 406103"/>
              <a:gd name="connsiteY20" fmla="*/ 818865 h 1637731"/>
              <a:gd name="connsiteX21" fmla="*/ 280367 w 406103"/>
              <a:gd name="connsiteY21" fmla="*/ 859809 h 1637731"/>
              <a:gd name="connsiteX22" fmla="*/ 253072 w 406103"/>
              <a:gd name="connsiteY22" fmla="*/ 941695 h 1637731"/>
              <a:gd name="connsiteX23" fmla="*/ 266719 w 406103"/>
              <a:gd name="connsiteY23" fmla="*/ 1419367 h 1637731"/>
              <a:gd name="connsiteX24" fmla="*/ 294015 w 406103"/>
              <a:gd name="connsiteY24" fmla="*/ 1501253 h 1637731"/>
              <a:gd name="connsiteX25" fmla="*/ 280367 w 406103"/>
              <a:gd name="connsiteY25" fmla="*/ 1624083 h 1637731"/>
              <a:gd name="connsiteX26" fmla="*/ 239424 w 406103"/>
              <a:gd name="connsiteY26" fmla="*/ 1637731 h 1637731"/>
              <a:gd name="connsiteX27" fmla="*/ 157537 w 406103"/>
              <a:gd name="connsiteY27" fmla="*/ 1624083 h 1637731"/>
              <a:gd name="connsiteX28" fmla="*/ 171185 w 406103"/>
              <a:gd name="connsiteY28" fmla="*/ 1310185 h 1637731"/>
              <a:gd name="connsiteX29" fmla="*/ 198481 w 406103"/>
              <a:gd name="connsiteY29" fmla="*/ 1364776 h 1637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06103" h="1637731">
                <a:moveTo>
                  <a:pt x="198481" y="1364776"/>
                </a:moveTo>
                <a:cubicBezTo>
                  <a:pt x="184833" y="1360227"/>
                  <a:pt x="167710" y="1361301"/>
                  <a:pt x="157537" y="1351128"/>
                </a:cubicBezTo>
                <a:cubicBezTo>
                  <a:pt x="134340" y="1327931"/>
                  <a:pt x="121143" y="1296537"/>
                  <a:pt x="102946" y="1269241"/>
                </a:cubicBezTo>
                <a:cubicBezTo>
                  <a:pt x="93848" y="1255593"/>
                  <a:pt x="89299" y="1237396"/>
                  <a:pt x="75651" y="1228298"/>
                </a:cubicBezTo>
                <a:lnTo>
                  <a:pt x="34707" y="1201003"/>
                </a:lnTo>
                <a:cubicBezTo>
                  <a:pt x="7145" y="1118310"/>
                  <a:pt x="0" y="1114527"/>
                  <a:pt x="34707" y="982638"/>
                </a:cubicBezTo>
                <a:cubicBezTo>
                  <a:pt x="43056" y="950913"/>
                  <a:pt x="62003" y="918949"/>
                  <a:pt x="89298" y="900752"/>
                </a:cubicBezTo>
                <a:lnTo>
                  <a:pt x="130242" y="873456"/>
                </a:lnTo>
                <a:cubicBezTo>
                  <a:pt x="164542" y="770552"/>
                  <a:pt x="118275" y="897388"/>
                  <a:pt x="171185" y="791570"/>
                </a:cubicBezTo>
                <a:cubicBezTo>
                  <a:pt x="182092" y="769756"/>
                  <a:pt x="192651" y="716441"/>
                  <a:pt x="198481" y="696036"/>
                </a:cubicBezTo>
                <a:cubicBezTo>
                  <a:pt x="202433" y="682203"/>
                  <a:pt x="208176" y="668925"/>
                  <a:pt x="212128" y="655092"/>
                </a:cubicBezTo>
                <a:cubicBezTo>
                  <a:pt x="217281" y="637057"/>
                  <a:pt x="220386" y="618467"/>
                  <a:pt x="225776" y="600501"/>
                </a:cubicBezTo>
                <a:cubicBezTo>
                  <a:pt x="234044" y="572943"/>
                  <a:pt x="247430" y="546828"/>
                  <a:pt x="253072" y="518615"/>
                </a:cubicBezTo>
                <a:cubicBezTo>
                  <a:pt x="270397" y="431983"/>
                  <a:pt x="261093" y="472880"/>
                  <a:pt x="280367" y="395785"/>
                </a:cubicBezTo>
                <a:cubicBezTo>
                  <a:pt x="284916" y="313898"/>
                  <a:pt x="285278" y="231671"/>
                  <a:pt x="294015" y="150125"/>
                </a:cubicBezTo>
                <a:cubicBezTo>
                  <a:pt x="298957" y="103995"/>
                  <a:pt x="277297" y="28317"/>
                  <a:pt x="321310" y="13647"/>
                </a:cubicBezTo>
                <a:lnTo>
                  <a:pt x="362254" y="0"/>
                </a:lnTo>
                <a:cubicBezTo>
                  <a:pt x="406103" y="65774"/>
                  <a:pt x="400060" y="37382"/>
                  <a:pt x="375901" y="150125"/>
                </a:cubicBezTo>
                <a:cubicBezTo>
                  <a:pt x="369872" y="178258"/>
                  <a:pt x="348606" y="232012"/>
                  <a:pt x="348606" y="232012"/>
                </a:cubicBezTo>
                <a:cubicBezTo>
                  <a:pt x="344057" y="391236"/>
                  <a:pt x="342913" y="550593"/>
                  <a:pt x="334958" y="709683"/>
                </a:cubicBezTo>
                <a:cubicBezTo>
                  <a:pt x="334093" y="726982"/>
                  <a:pt x="318968" y="796255"/>
                  <a:pt x="307663" y="818865"/>
                </a:cubicBezTo>
                <a:cubicBezTo>
                  <a:pt x="300327" y="833536"/>
                  <a:pt x="287029" y="844820"/>
                  <a:pt x="280367" y="859809"/>
                </a:cubicBezTo>
                <a:cubicBezTo>
                  <a:pt x="268682" y="886101"/>
                  <a:pt x="253072" y="941695"/>
                  <a:pt x="253072" y="941695"/>
                </a:cubicBezTo>
                <a:cubicBezTo>
                  <a:pt x="257621" y="1100919"/>
                  <a:pt x="255095" y="1260503"/>
                  <a:pt x="266719" y="1419367"/>
                </a:cubicBezTo>
                <a:cubicBezTo>
                  <a:pt x="268819" y="1448062"/>
                  <a:pt x="294015" y="1501253"/>
                  <a:pt x="294015" y="1501253"/>
                </a:cubicBezTo>
                <a:cubicBezTo>
                  <a:pt x="289466" y="1542196"/>
                  <a:pt x="295667" y="1585834"/>
                  <a:pt x="280367" y="1624083"/>
                </a:cubicBezTo>
                <a:cubicBezTo>
                  <a:pt x="275024" y="1637440"/>
                  <a:pt x="253810" y="1637731"/>
                  <a:pt x="239424" y="1637731"/>
                </a:cubicBezTo>
                <a:cubicBezTo>
                  <a:pt x="211752" y="1637731"/>
                  <a:pt x="184833" y="1628632"/>
                  <a:pt x="157537" y="1624083"/>
                </a:cubicBezTo>
                <a:cubicBezTo>
                  <a:pt x="175341" y="1410441"/>
                  <a:pt x="171185" y="1515090"/>
                  <a:pt x="171185" y="1310185"/>
                </a:cubicBezTo>
                <a:lnTo>
                  <a:pt x="198481" y="1364776"/>
                </a:lnTo>
                <a:close/>
              </a:path>
            </a:pathLst>
          </a:cu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6219831" y="2565779"/>
            <a:ext cx="180969" cy="1475246"/>
          </a:xfrm>
          <a:custGeom>
            <a:avLst/>
            <a:gdLst>
              <a:gd name="connsiteX0" fmla="*/ 69877 w 180969"/>
              <a:gd name="connsiteY0" fmla="*/ 1351128 h 1475246"/>
              <a:gd name="connsiteX1" fmla="*/ 42581 w 180969"/>
              <a:gd name="connsiteY1" fmla="*/ 1255594 h 1475246"/>
              <a:gd name="connsiteX2" fmla="*/ 28934 w 180969"/>
              <a:gd name="connsiteY2" fmla="*/ 1201003 h 1475246"/>
              <a:gd name="connsiteX3" fmla="*/ 56229 w 180969"/>
              <a:gd name="connsiteY3" fmla="*/ 914400 h 1475246"/>
              <a:gd name="connsiteX4" fmla="*/ 83525 w 180969"/>
              <a:gd name="connsiteY4" fmla="*/ 873457 h 1475246"/>
              <a:gd name="connsiteX5" fmla="*/ 42581 w 180969"/>
              <a:gd name="connsiteY5" fmla="*/ 641445 h 1475246"/>
              <a:gd name="connsiteX6" fmla="*/ 1638 w 180969"/>
              <a:gd name="connsiteY6" fmla="*/ 614149 h 1475246"/>
              <a:gd name="connsiteX7" fmla="*/ 28934 w 180969"/>
              <a:gd name="connsiteY7" fmla="*/ 395785 h 1475246"/>
              <a:gd name="connsiteX8" fmla="*/ 83525 w 180969"/>
              <a:gd name="connsiteY8" fmla="*/ 313899 h 1475246"/>
              <a:gd name="connsiteX9" fmla="*/ 97173 w 180969"/>
              <a:gd name="connsiteY9" fmla="*/ 272955 h 1475246"/>
              <a:gd name="connsiteX10" fmla="*/ 124468 w 180969"/>
              <a:gd name="connsiteY10" fmla="*/ 150125 h 1475246"/>
              <a:gd name="connsiteX11" fmla="*/ 138116 w 180969"/>
              <a:gd name="connsiteY11" fmla="*/ 109182 h 1475246"/>
              <a:gd name="connsiteX12" fmla="*/ 165411 w 180969"/>
              <a:gd name="connsiteY12" fmla="*/ 0 h 1475246"/>
              <a:gd name="connsiteX13" fmla="*/ 179059 w 180969"/>
              <a:gd name="connsiteY13" fmla="*/ 40943 h 1475246"/>
              <a:gd name="connsiteX14" fmla="*/ 151764 w 180969"/>
              <a:gd name="connsiteY14" fmla="*/ 259308 h 1475246"/>
              <a:gd name="connsiteX15" fmla="*/ 138116 w 180969"/>
              <a:gd name="connsiteY15" fmla="*/ 300251 h 1475246"/>
              <a:gd name="connsiteX16" fmla="*/ 110820 w 180969"/>
              <a:gd name="connsiteY16" fmla="*/ 341194 h 1475246"/>
              <a:gd name="connsiteX17" fmla="*/ 83525 w 180969"/>
              <a:gd name="connsiteY17" fmla="*/ 423081 h 1475246"/>
              <a:gd name="connsiteX18" fmla="*/ 97173 w 180969"/>
              <a:gd name="connsiteY18" fmla="*/ 559558 h 1475246"/>
              <a:gd name="connsiteX19" fmla="*/ 124468 w 180969"/>
              <a:gd name="connsiteY19" fmla="*/ 600502 h 1475246"/>
              <a:gd name="connsiteX20" fmla="*/ 165411 w 180969"/>
              <a:gd name="connsiteY20" fmla="*/ 682388 h 1475246"/>
              <a:gd name="connsiteX21" fmla="*/ 151764 w 180969"/>
              <a:gd name="connsiteY21" fmla="*/ 873457 h 1475246"/>
              <a:gd name="connsiteX22" fmla="*/ 138116 w 180969"/>
              <a:gd name="connsiteY22" fmla="*/ 928048 h 1475246"/>
              <a:gd name="connsiteX23" fmla="*/ 110820 w 180969"/>
              <a:gd name="connsiteY23" fmla="*/ 1009934 h 1475246"/>
              <a:gd name="connsiteX24" fmla="*/ 97173 w 180969"/>
              <a:gd name="connsiteY24" fmla="*/ 1446663 h 1475246"/>
              <a:gd name="connsiteX25" fmla="*/ 69877 w 180969"/>
              <a:gd name="connsiteY25" fmla="*/ 1364776 h 1475246"/>
              <a:gd name="connsiteX26" fmla="*/ 56229 w 180969"/>
              <a:gd name="connsiteY26" fmla="*/ 1323833 h 1475246"/>
              <a:gd name="connsiteX27" fmla="*/ 42581 w 180969"/>
              <a:gd name="connsiteY27" fmla="*/ 1160060 h 1475246"/>
              <a:gd name="connsiteX28" fmla="*/ 42581 w 180969"/>
              <a:gd name="connsiteY28" fmla="*/ 1160060 h 1475246"/>
              <a:gd name="connsiteX29" fmla="*/ 69877 w 180969"/>
              <a:gd name="connsiteY29" fmla="*/ 1351128 h 1475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80969" h="1475246">
                <a:moveTo>
                  <a:pt x="69877" y="1351128"/>
                </a:moveTo>
                <a:cubicBezTo>
                  <a:pt x="27198" y="1180415"/>
                  <a:pt x="81750" y="1392689"/>
                  <a:pt x="42581" y="1255594"/>
                </a:cubicBezTo>
                <a:cubicBezTo>
                  <a:pt x="37428" y="1237559"/>
                  <a:pt x="33483" y="1219200"/>
                  <a:pt x="28934" y="1201003"/>
                </a:cubicBezTo>
                <a:cubicBezTo>
                  <a:pt x="29276" y="1194839"/>
                  <a:pt x="19119" y="988617"/>
                  <a:pt x="56229" y="914400"/>
                </a:cubicBezTo>
                <a:cubicBezTo>
                  <a:pt x="63565" y="899729"/>
                  <a:pt x="74426" y="887105"/>
                  <a:pt x="83525" y="873457"/>
                </a:cubicBezTo>
                <a:cubicBezTo>
                  <a:pt x="78098" y="797477"/>
                  <a:pt x="102884" y="701748"/>
                  <a:pt x="42581" y="641445"/>
                </a:cubicBezTo>
                <a:cubicBezTo>
                  <a:pt x="30983" y="629847"/>
                  <a:pt x="15286" y="623248"/>
                  <a:pt x="1638" y="614149"/>
                </a:cubicBezTo>
                <a:cubicBezTo>
                  <a:pt x="2074" y="608478"/>
                  <a:pt x="0" y="447865"/>
                  <a:pt x="28934" y="395785"/>
                </a:cubicBezTo>
                <a:cubicBezTo>
                  <a:pt x="44866" y="367108"/>
                  <a:pt x="83525" y="313899"/>
                  <a:pt x="83525" y="313899"/>
                </a:cubicBezTo>
                <a:cubicBezTo>
                  <a:pt x="88074" y="300251"/>
                  <a:pt x="93684" y="286912"/>
                  <a:pt x="97173" y="272955"/>
                </a:cubicBezTo>
                <a:cubicBezTo>
                  <a:pt x="125315" y="160384"/>
                  <a:pt x="96447" y="248196"/>
                  <a:pt x="124468" y="150125"/>
                </a:cubicBezTo>
                <a:cubicBezTo>
                  <a:pt x="128420" y="136293"/>
                  <a:pt x="134331" y="123061"/>
                  <a:pt x="138116" y="109182"/>
                </a:cubicBezTo>
                <a:cubicBezTo>
                  <a:pt x="147987" y="72990"/>
                  <a:pt x="156313" y="36394"/>
                  <a:pt x="165411" y="0"/>
                </a:cubicBezTo>
                <a:cubicBezTo>
                  <a:pt x="169960" y="13648"/>
                  <a:pt x="179815" y="26577"/>
                  <a:pt x="179059" y="40943"/>
                </a:cubicBezTo>
                <a:cubicBezTo>
                  <a:pt x="175204" y="114196"/>
                  <a:pt x="163204" y="186851"/>
                  <a:pt x="151764" y="259308"/>
                </a:cubicBezTo>
                <a:cubicBezTo>
                  <a:pt x="149520" y="273518"/>
                  <a:pt x="144550" y="287384"/>
                  <a:pt x="138116" y="300251"/>
                </a:cubicBezTo>
                <a:cubicBezTo>
                  <a:pt x="130780" y="314922"/>
                  <a:pt x="119919" y="327546"/>
                  <a:pt x="110820" y="341194"/>
                </a:cubicBezTo>
                <a:cubicBezTo>
                  <a:pt x="101722" y="368490"/>
                  <a:pt x="80662" y="394452"/>
                  <a:pt x="83525" y="423081"/>
                </a:cubicBezTo>
                <a:cubicBezTo>
                  <a:pt x="88074" y="468573"/>
                  <a:pt x="86893" y="515010"/>
                  <a:pt x="97173" y="559558"/>
                </a:cubicBezTo>
                <a:cubicBezTo>
                  <a:pt x="100861" y="575541"/>
                  <a:pt x="117133" y="585831"/>
                  <a:pt x="124468" y="600502"/>
                </a:cubicBezTo>
                <a:cubicBezTo>
                  <a:pt x="180969" y="713505"/>
                  <a:pt x="87191" y="565056"/>
                  <a:pt x="165411" y="682388"/>
                </a:cubicBezTo>
                <a:cubicBezTo>
                  <a:pt x="160862" y="746078"/>
                  <a:pt x="158815" y="809996"/>
                  <a:pt x="151764" y="873457"/>
                </a:cubicBezTo>
                <a:cubicBezTo>
                  <a:pt x="149693" y="892099"/>
                  <a:pt x="143506" y="910082"/>
                  <a:pt x="138116" y="928048"/>
                </a:cubicBezTo>
                <a:cubicBezTo>
                  <a:pt x="129848" y="955606"/>
                  <a:pt x="110820" y="1009934"/>
                  <a:pt x="110820" y="1009934"/>
                </a:cubicBezTo>
                <a:cubicBezTo>
                  <a:pt x="106271" y="1155510"/>
                  <a:pt x="113868" y="1301976"/>
                  <a:pt x="97173" y="1446663"/>
                </a:cubicBezTo>
                <a:cubicBezTo>
                  <a:pt x="93875" y="1475246"/>
                  <a:pt x="78976" y="1392072"/>
                  <a:pt x="69877" y="1364776"/>
                </a:cubicBezTo>
                <a:lnTo>
                  <a:pt x="56229" y="1323833"/>
                </a:lnTo>
                <a:cubicBezTo>
                  <a:pt x="29633" y="1244048"/>
                  <a:pt x="42581" y="1297276"/>
                  <a:pt x="42581" y="1160060"/>
                </a:cubicBezTo>
                <a:lnTo>
                  <a:pt x="42581" y="1160060"/>
                </a:lnTo>
                <a:lnTo>
                  <a:pt x="69877" y="1351128"/>
                </a:lnTo>
                <a:close/>
              </a:path>
            </a:pathLst>
          </a:cu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5943600" y="3810000"/>
            <a:ext cx="165248" cy="1143000"/>
          </a:xfrm>
          <a:custGeom>
            <a:avLst/>
            <a:gdLst>
              <a:gd name="connsiteX0" fmla="*/ 31045 w 112932"/>
              <a:gd name="connsiteY0" fmla="*/ 883749 h 969614"/>
              <a:gd name="connsiteX1" fmla="*/ 3749 w 112932"/>
              <a:gd name="connsiteY1" fmla="*/ 569851 h 969614"/>
              <a:gd name="connsiteX2" fmla="*/ 17397 w 112932"/>
              <a:gd name="connsiteY2" fmla="*/ 187713 h 969614"/>
              <a:gd name="connsiteX3" fmla="*/ 31045 w 112932"/>
              <a:gd name="connsiteY3" fmla="*/ 146770 h 969614"/>
              <a:gd name="connsiteX4" fmla="*/ 58341 w 112932"/>
              <a:gd name="connsiteY4" fmla="*/ 105827 h 969614"/>
              <a:gd name="connsiteX5" fmla="*/ 112932 w 112932"/>
              <a:gd name="connsiteY5" fmla="*/ 64883 h 969614"/>
              <a:gd name="connsiteX6" fmla="*/ 99284 w 112932"/>
              <a:gd name="connsiteY6" fmla="*/ 160418 h 969614"/>
              <a:gd name="connsiteX7" fmla="*/ 85636 w 112932"/>
              <a:gd name="connsiteY7" fmla="*/ 228657 h 969614"/>
              <a:gd name="connsiteX8" fmla="*/ 71988 w 112932"/>
              <a:gd name="connsiteY8" fmla="*/ 351486 h 969614"/>
              <a:gd name="connsiteX9" fmla="*/ 85636 w 112932"/>
              <a:gd name="connsiteY9" fmla="*/ 856454 h 969614"/>
              <a:gd name="connsiteX10" fmla="*/ 112932 w 112932"/>
              <a:gd name="connsiteY10" fmla="*/ 938340 h 969614"/>
              <a:gd name="connsiteX11" fmla="*/ 71988 w 112932"/>
              <a:gd name="connsiteY11" fmla="*/ 965636 h 969614"/>
              <a:gd name="connsiteX12" fmla="*/ 58341 w 112932"/>
              <a:gd name="connsiteY12" fmla="*/ 924692 h 969614"/>
              <a:gd name="connsiteX13" fmla="*/ 31045 w 112932"/>
              <a:gd name="connsiteY13" fmla="*/ 883749 h 969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2932" h="969614">
                <a:moveTo>
                  <a:pt x="31045" y="883749"/>
                </a:moveTo>
                <a:cubicBezTo>
                  <a:pt x="21946" y="824609"/>
                  <a:pt x="0" y="674812"/>
                  <a:pt x="3749" y="569851"/>
                </a:cubicBezTo>
                <a:cubicBezTo>
                  <a:pt x="8298" y="442472"/>
                  <a:pt x="9191" y="314909"/>
                  <a:pt x="17397" y="187713"/>
                </a:cubicBezTo>
                <a:cubicBezTo>
                  <a:pt x="18323" y="173357"/>
                  <a:pt x="24611" y="159637"/>
                  <a:pt x="31045" y="146770"/>
                </a:cubicBezTo>
                <a:cubicBezTo>
                  <a:pt x="38381" y="132099"/>
                  <a:pt x="49242" y="119475"/>
                  <a:pt x="58341" y="105827"/>
                </a:cubicBezTo>
                <a:cubicBezTo>
                  <a:pt x="90823" y="8379"/>
                  <a:pt x="69676" y="0"/>
                  <a:pt x="112932" y="64883"/>
                </a:cubicBezTo>
                <a:cubicBezTo>
                  <a:pt x="108383" y="96728"/>
                  <a:pt x="104573" y="128687"/>
                  <a:pt x="99284" y="160418"/>
                </a:cubicBezTo>
                <a:cubicBezTo>
                  <a:pt x="95470" y="183299"/>
                  <a:pt x="88917" y="205693"/>
                  <a:pt x="85636" y="228657"/>
                </a:cubicBezTo>
                <a:cubicBezTo>
                  <a:pt x="79810" y="269438"/>
                  <a:pt x="76537" y="310543"/>
                  <a:pt x="71988" y="351486"/>
                </a:cubicBezTo>
                <a:cubicBezTo>
                  <a:pt x="76537" y="519809"/>
                  <a:pt x="73917" y="688478"/>
                  <a:pt x="85636" y="856454"/>
                </a:cubicBezTo>
                <a:cubicBezTo>
                  <a:pt x="87639" y="885156"/>
                  <a:pt x="112932" y="938340"/>
                  <a:pt x="112932" y="938340"/>
                </a:cubicBezTo>
                <a:cubicBezTo>
                  <a:pt x="99284" y="947439"/>
                  <a:pt x="87901" y="969614"/>
                  <a:pt x="71988" y="965636"/>
                </a:cubicBezTo>
                <a:cubicBezTo>
                  <a:pt x="58031" y="962147"/>
                  <a:pt x="61830" y="938649"/>
                  <a:pt x="58341" y="924692"/>
                </a:cubicBezTo>
                <a:cubicBezTo>
                  <a:pt x="52715" y="902188"/>
                  <a:pt x="40144" y="942889"/>
                  <a:pt x="31045" y="883749"/>
                </a:cubicBezTo>
                <a:close/>
              </a:path>
            </a:pathLst>
          </a:cu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6400800" y="2743201"/>
            <a:ext cx="457200" cy="2133600"/>
          </a:xfrm>
          <a:custGeom>
            <a:avLst/>
            <a:gdLst>
              <a:gd name="connsiteX0" fmla="*/ 75032 w 320692"/>
              <a:gd name="connsiteY0" fmla="*/ 2002746 h 2084633"/>
              <a:gd name="connsiteX1" fmla="*/ 75032 w 320692"/>
              <a:gd name="connsiteY1" fmla="*/ 1456836 h 2084633"/>
              <a:gd name="connsiteX2" fmla="*/ 102328 w 320692"/>
              <a:gd name="connsiteY2" fmla="*/ 1347654 h 2084633"/>
              <a:gd name="connsiteX3" fmla="*/ 143271 w 320692"/>
              <a:gd name="connsiteY3" fmla="*/ 1211176 h 2084633"/>
              <a:gd name="connsiteX4" fmla="*/ 170567 w 320692"/>
              <a:gd name="connsiteY4" fmla="*/ 1170233 h 2084633"/>
              <a:gd name="connsiteX5" fmla="*/ 238806 w 320692"/>
              <a:gd name="connsiteY5" fmla="*/ 1101994 h 2084633"/>
              <a:gd name="connsiteX6" fmla="*/ 266101 w 320692"/>
              <a:gd name="connsiteY6" fmla="*/ 1006460 h 2084633"/>
              <a:gd name="connsiteX7" fmla="*/ 293397 w 320692"/>
              <a:gd name="connsiteY7" fmla="*/ 924573 h 2084633"/>
              <a:gd name="connsiteX8" fmla="*/ 307044 w 320692"/>
              <a:gd name="connsiteY8" fmla="*/ 883630 h 2084633"/>
              <a:gd name="connsiteX9" fmla="*/ 320692 w 320692"/>
              <a:gd name="connsiteY9" fmla="*/ 842686 h 2084633"/>
              <a:gd name="connsiteX10" fmla="*/ 307044 w 320692"/>
              <a:gd name="connsiteY10" fmla="*/ 528788 h 2084633"/>
              <a:gd name="connsiteX11" fmla="*/ 293397 w 320692"/>
              <a:gd name="connsiteY11" fmla="*/ 487845 h 2084633"/>
              <a:gd name="connsiteX12" fmla="*/ 279749 w 320692"/>
              <a:gd name="connsiteY12" fmla="*/ 433254 h 2084633"/>
              <a:gd name="connsiteX13" fmla="*/ 266101 w 320692"/>
              <a:gd name="connsiteY13" fmla="*/ 392310 h 2084633"/>
              <a:gd name="connsiteX14" fmla="*/ 225158 w 320692"/>
              <a:gd name="connsiteY14" fmla="*/ 269480 h 2084633"/>
              <a:gd name="connsiteX15" fmla="*/ 211510 w 320692"/>
              <a:gd name="connsiteY15" fmla="*/ 214889 h 2084633"/>
              <a:gd name="connsiteX16" fmla="*/ 211510 w 320692"/>
              <a:gd name="connsiteY16" fmla="*/ 78412 h 2084633"/>
              <a:gd name="connsiteX17" fmla="*/ 197862 w 320692"/>
              <a:gd name="connsiteY17" fmla="*/ 10173 h 2084633"/>
              <a:gd name="connsiteX18" fmla="*/ 184215 w 320692"/>
              <a:gd name="connsiteY18" fmla="*/ 51116 h 2084633"/>
              <a:gd name="connsiteX19" fmla="*/ 238806 w 320692"/>
              <a:gd name="connsiteY19" fmla="*/ 487845 h 2084633"/>
              <a:gd name="connsiteX20" fmla="*/ 252453 w 320692"/>
              <a:gd name="connsiteY20" fmla="*/ 829039 h 2084633"/>
              <a:gd name="connsiteX21" fmla="*/ 197862 w 320692"/>
              <a:gd name="connsiteY21" fmla="*/ 910925 h 2084633"/>
              <a:gd name="connsiteX22" fmla="*/ 156919 w 320692"/>
              <a:gd name="connsiteY22" fmla="*/ 1047403 h 2084633"/>
              <a:gd name="connsiteX23" fmla="*/ 143271 w 320692"/>
              <a:gd name="connsiteY23" fmla="*/ 1088346 h 2084633"/>
              <a:gd name="connsiteX24" fmla="*/ 102328 w 320692"/>
              <a:gd name="connsiteY24" fmla="*/ 1238471 h 2084633"/>
              <a:gd name="connsiteX25" fmla="*/ 75032 w 320692"/>
              <a:gd name="connsiteY25" fmla="*/ 1279415 h 2084633"/>
              <a:gd name="connsiteX26" fmla="*/ 61385 w 320692"/>
              <a:gd name="connsiteY26" fmla="*/ 1334006 h 2084633"/>
              <a:gd name="connsiteX27" fmla="*/ 34089 w 320692"/>
              <a:gd name="connsiteY27" fmla="*/ 1484131 h 2084633"/>
              <a:gd name="connsiteX28" fmla="*/ 6794 w 320692"/>
              <a:gd name="connsiteY28" fmla="*/ 1566018 h 2084633"/>
              <a:gd name="connsiteX29" fmla="*/ 34089 w 320692"/>
              <a:gd name="connsiteY29" fmla="*/ 1825325 h 2084633"/>
              <a:gd name="connsiteX30" fmla="*/ 61385 w 320692"/>
              <a:gd name="connsiteY30" fmla="*/ 1866268 h 2084633"/>
              <a:gd name="connsiteX31" fmla="*/ 75032 w 320692"/>
              <a:gd name="connsiteY31" fmla="*/ 1920860 h 2084633"/>
              <a:gd name="connsiteX32" fmla="*/ 88680 w 320692"/>
              <a:gd name="connsiteY32" fmla="*/ 1961803 h 2084633"/>
              <a:gd name="connsiteX33" fmla="*/ 88680 w 320692"/>
              <a:gd name="connsiteY33" fmla="*/ 2084633 h 2084633"/>
              <a:gd name="connsiteX34" fmla="*/ 88680 w 320692"/>
              <a:gd name="connsiteY34" fmla="*/ 2084633 h 2084633"/>
              <a:gd name="connsiteX35" fmla="*/ 88680 w 320692"/>
              <a:gd name="connsiteY35" fmla="*/ 2084633 h 2084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20692" h="2084633">
                <a:moveTo>
                  <a:pt x="75032" y="2002746"/>
                </a:moveTo>
                <a:cubicBezTo>
                  <a:pt x="46580" y="1775120"/>
                  <a:pt x="47295" y="1826663"/>
                  <a:pt x="75032" y="1456836"/>
                </a:cubicBezTo>
                <a:cubicBezTo>
                  <a:pt x="77838" y="1419427"/>
                  <a:pt x="93229" y="1384048"/>
                  <a:pt x="102328" y="1347654"/>
                </a:cubicBezTo>
                <a:cubicBezTo>
                  <a:pt x="109957" y="1317140"/>
                  <a:pt x="129982" y="1231109"/>
                  <a:pt x="143271" y="1211176"/>
                </a:cubicBezTo>
                <a:lnTo>
                  <a:pt x="170567" y="1170233"/>
                </a:lnTo>
                <a:cubicBezTo>
                  <a:pt x="202574" y="1074212"/>
                  <a:pt x="154483" y="1186317"/>
                  <a:pt x="238806" y="1101994"/>
                </a:cubicBezTo>
                <a:cubicBezTo>
                  <a:pt x="245357" y="1095443"/>
                  <a:pt x="265950" y="1006963"/>
                  <a:pt x="266101" y="1006460"/>
                </a:cubicBezTo>
                <a:cubicBezTo>
                  <a:pt x="274369" y="978901"/>
                  <a:pt x="284299" y="951869"/>
                  <a:pt x="293397" y="924573"/>
                </a:cubicBezTo>
                <a:lnTo>
                  <a:pt x="307044" y="883630"/>
                </a:lnTo>
                <a:lnTo>
                  <a:pt x="320692" y="842686"/>
                </a:lnTo>
                <a:cubicBezTo>
                  <a:pt x="316143" y="738053"/>
                  <a:pt x="315076" y="633211"/>
                  <a:pt x="307044" y="528788"/>
                </a:cubicBezTo>
                <a:cubicBezTo>
                  <a:pt x="305941" y="514445"/>
                  <a:pt x="297349" y="501677"/>
                  <a:pt x="293397" y="487845"/>
                </a:cubicBezTo>
                <a:cubicBezTo>
                  <a:pt x="288244" y="469810"/>
                  <a:pt x="284902" y="451289"/>
                  <a:pt x="279749" y="433254"/>
                </a:cubicBezTo>
                <a:cubicBezTo>
                  <a:pt x="275797" y="419421"/>
                  <a:pt x="269222" y="406354"/>
                  <a:pt x="266101" y="392310"/>
                </a:cubicBezTo>
                <a:cubicBezTo>
                  <a:pt x="241584" y="281986"/>
                  <a:pt x="272646" y="340715"/>
                  <a:pt x="225158" y="269480"/>
                </a:cubicBezTo>
                <a:cubicBezTo>
                  <a:pt x="220609" y="251283"/>
                  <a:pt x="209812" y="233569"/>
                  <a:pt x="211510" y="214889"/>
                </a:cubicBezTo>
                <a:cubicBezTo>
                  <a:pt x="224231" y="74962"/>
                  <a:pt x="266628" y="161087"/>
                  <a:pt x="211510" y="78412"/>
                </a:cubicBezTo>
                <a:cubicBezTo>
                  <a:pt x="206961" y="55666"/>
                  <a:pt x="214264" y="26576"/>
                  <a:pt x="197862" y="10173"/>
                </a:cubicBezTo>
                <a:cubicBezTo>
                  <a:pt x="187690" y="0"/>
                  <a:pt x="184215" y="36730"/>
                  <a:pt x="184215" y="51116"/>
                </a:cubicBezTo>
                <a:cubicBezTo>
                  <a:pt x="184215" y="451879"/>
                  <a:pt x="106612" y="355651"/>
                  <a:pt x="238806" y="487845"/>
                </a:cubicBezTo>
                <a:cubicBezTo>
                  <a:pt x="284653" y="625389"/>
                  <a:pt x="294143" y="620589"/>
                  <a:pt x="252453" y="829039"/>
                </a:cubicBezTo>
                <a:cubicBezTo>
                  <a:pt x="246019" y="861207"/>
                  <a:pt x="197862" y="910925"/>
                  <a:pt x="197862" y="910925"/>
                </a:cubicBezTo>
                <a:cubicBezTo>
                  <a:pt x="132987" y="1105555"/>
                  <a:pt x="198178" y="903000"/>
                  <a:pt x="156919" y="1047403"/>
                </a:cubicBezTo>
                <a:cubicBezTo>
                  <a:pt x="152967" y="1061235"/>
                  <a:pt x="146760" y="1074390"/>
                  <a:pt x="143271" y="1088346"/>
                </a:cubicBezTo>
                <a:cubicBezTo>
                  <a:pt x="133016" y="1129368"/>
                  <a:pt x="125754" y="1203332"/>
                  <a:pt x="102328" y="1238471"/>
                </a:cubicBezTo>
                <a:lnTo>
                  <a:pt x="75032" y="1279415"/>
                </a:lnTo>
                <a:cubicBezTo>
                  <a:pt x="70483" y="1297612"/>
                  <a:pt x="65063" y="1315613"/>
                  <a:pt x="61385" y="1334006"/>
                </a:cubicBezTo>
                <a:cubicBezTo>
                  <a:pt x="53583" y="1373018"/>
                  <a:pt x="45067" y="1443879"/>
                  <a:pt x="34089" y="1484131"/>
                </a:cubicBezTo>
                <a:cubicBezTo>
                  <a:pt x="26519" y="1511889"/>
                  <a:pt x="6794" y="1566018"/>
                  <a:pt x="6794" y="1566018"/>
                </a:cubicBezTo>
                <a:cubicBezTo>
                  <a:pt x="8046" y="1586053"/>
                  <a:pt x="0" y="1757149"/>
                  <a:pt x="34089" y="1825325"/>
                </a:cubicBezTo>
                <a:cubicBezTo>
                  <a:pt x="41425" y="1839996"/>
                  <a:pt x="52286" y="1852620"/>
                  <a:pt x="61385" y="1866268"/>
                </a:cubicBezTo>
                <a:cubicBezTo>
                  <a:pt x="65934" y="1884465"/>
                  <a:pt x="69879" y="1902824"/>
                  <a:pt x="75032" y="1920860"/>
                </a:cubicBezTo>
                <a:cubicBezTo>
                  <a:pt x="78984" y="1934692"/>
                  <a:pt x="87485" y="1947467"/>
                  <a:pt x="88680" y="1961803"/>
                </a:cubicBezTo>
                <a:cubicBezTo>
                  <a:pt x="92080" y="2002605"/>
                  <a:pt x="88680" y="2043690"/>
                  <a:pt x="88680" y="2084633"/>
                </a:cubicBezTo>
                <a:lnTo>
                  <a:pt x="88680" y="2084633"/>
                </a:lnTo>
                <a:lnTo>
                  <a:pt x="88680" y="2084633"/>
                </a:lnTo>
              </a:path>
            </a:pathLst>
          </a:cu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5827594" y="2252569"/>
            <a:ext cx="95534" cy="531574"/>
          </a:xfrm>
          <a:custGeom>
            <a:avLst/>
            <a:gdLst>
              <a:gd name="connsiteX0" fmla="*/ 0 w 95534"/>
              <a:gd name="connsiteY0" fmla="*/ 422392 h 531574"/>
              <a:gd name="connsiteX1" fmla="*/ 13648 w 95534"/>
              <a:gd name="connsiteY1" fmla="*/ 258619 h 531574"/>
              <a:gd name="connsiteX2" fmla="*/ 27296 w 95534"/>
              <a:gd name="connsiteY2" fmla="*/ 217676 h 531574"/>
              <a:gd name="connsiteX3" fmla="*/ 68239 w 95534"/>
              <a:gd name="connsiteY3" fmla="*/ 204028 h 531574"/>
              <a:gd name="connsiteX4" fmla="*/ 81887 w 95534"/>
              <a:gd name="connsiteY4" fmla="*/ 26607 h 531574"/>
              <a:gd name="connsiteX5" fmla="*/ 95534 w 95534"/>
              <a:gd name="connsiteY5" fmla="*/ 108494 h 531574"/>
              <a:gd name="connsiteX6" fmla="*/ 81887 w 95534"/>
              <a:gd name="connsiteY6" fmla="*/ 231324 h 531574"/>
              <a:gd name="connsiteX7" fmla="*/ 27296 w 95534"/>
              <a:gd name="connsiteY7" fmla="*/ 313210 h 531574"/>
              <a:gd name="connsiteX8" fmla="*/ 13648 w 95534"/>
              <a:gd name="connsiteY8" fmla="*/ 354153 h 531574"/>
              <a:gd name="connsiteX9" fmla="*/ 0 w 95534"/>
              <a:gd name="connsiteY9" fmla="*/ 517927 h 531574"/>
              <a:gd name="connsiteX10" fmla="*/ 0 w 95534"/>
              <a:gd name="connsiteY10" fmla="*/ 531574 h 531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5534" h="531574">
                <a:moveTo>
                  <a:pt x="0" y="422392"/>
                </a:moveTo>
                <a:cubicBezTo>
                  <a:pt x="4549" y="367801"/>
                  <a:pt x="6408" y="312919"/>
                  <a:pt x="13648" y="258619"/>
                </a:cubicBezTo>
                <a:cubicBezTo>
                  <a:pt x="15549" y="244359"/>
                  <a:pt x="17124" y="227848"/>
                  <a:pt x="27296" y="217676"/>
                </a:cubicBezTo>
                <a:cubicBezTo>
                  <a:pt x="37468" y="207504"/>
                  <a:pt x="54591" y="208577"/>
                  <a:pt x="68239" y="204028"/>
                </a:cubicBezTo>
                <a:cubicBezTo>
                  <a:pt x="72788" y="144888"/>
                  <a:pt x="65592" y="83640"/>
                  <a:pt x="81887" y="26607"/>
                </a:cubicBezTo>
                <a:cubicBezTo>
                  <a:pt x="89489" y="0"/>
                  <a:pt x="95534" y="80822"/>
                  <a:pt x="95534" y="108494"/>
                </a:cubicBezTo>
                <a:cubicBezTo>
                  <a:pt x="95534" y="149689"/>
                  <a:pt x="94914" y="192243"/>
                  <a:pt x="81887" y="231324"/>
                </a:cubicBezTo>
                <a:cubicBezTo>
                  <a:pt x="71513" y="262446"/>
                  <a:pt x="37670" y="282089"/>
                  <a:pt x="27296" y="313210"/>
                </a:cubicBezTo>
                <a:lnTo>
                  <a:pt x="13648" y="354153"/>
                </a:lnTo>
                <a:lnTo>
                  <a:pt x="0" y="517927"/>
                </a:lnTo>
                <a:lnTo>
                  <a:pt x="0" y="531574"/>
                </a:lnTo>
              </a:path>
            </a:pathLst>
          </a:cu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 descr="rainCLR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1295400"/>
            <a:ext cx="2317059" cy="1776412"/>
          </a:xfrm>
          <a:prstGeom prst="rect">
            <a:avLst/>
          </a:prstGeom>
        </p:spPr>
      </p:pic>
      <p:pic>
        <p:nvPicPr>
          <p:cNvPr id="31" name="Picture 30" descr="DCA_raindrops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3086" y="3571875"/>
            <a:ext cx="792914" cy="695325"/>
          </a:xfrm>
          <a:prstGeom prst="rect">
            <a:avLst/>
          </a:prstGeom>
        </p:spPr>
      </p:pic>
      <p:pic>
        <p:nvPicPr>
          <p:cNvPr id="32" name="Picture 31" descr="DCA_raindrops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3086" y="2743200"/>
            <a:ext cx="792914" cy="695325"/>
          </a:xfrm>
          <a:prstGeom prst="rect">
            <a:avLst/>
          </a:prstGeom>
        </p:spPr>
      </p:pic>
      <p:pic>
        <p:nvPicPr>
          <p:cNvPr id="33" name="Picture 32" descr="DCA_raindrops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9286" y="2057400"/>
            <a:ext cx="792914" cy="695325"/>
          </a:xfrm>
          <a:prstGeom prst="rect">
            <a:avLst/>
          </a:prstGeom>
        </p:spPr>
      </p:pic>
      <p:pic>
        <p:nvPicPr>
          <p:cNvPr id="34" name="Picture 33" descr="DCA_raindrops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0" y="3048000"/>
            <a:ext cx="792914" cy="695325"/>
          </a:xfrm>
          <a:prstGeom prst="rect">
            <a:avLst/>
          </a:prstGeom>
        </p:spPr>
      </p:pic>
      <p:pic>
        <p:nvPicPr>
          <p:cNvPr id="35" name="Picture 34" descr="DCA_raindrops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0" y="3657600"/>
            <a:ext cx="792914" cy="695325"/>
          </a:xfrm>
          <a:prstGeom prst="rect">
            <a:avLst/>
          </a:prstGeom>
        </p:spPr>
      </p:pic>
      <p:pic>
        <p:nvPicPr>
          <p:cNvPr id="36" name="Picture 35" descr="cloud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14400" y="457200"/>
            <a:ext cx="2453833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49 -0.05255 L 0.19184 0.30278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00" y="178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83 -0.04699 L 0.24184 0.375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00" y="211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16 -0.10787 L 0.2585 0.40277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00" y="2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621 0.02359 L -0.40955 0.01248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F6C63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066800" y="2209800"/>
            <a:ext cx="2286000" cy="2209800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 w="38100"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3505200" y="381000"/>
            <a:ext cx="2362200" cy="22098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943600" y="2209800"/>
            <a:ext cx="2286000" cy="22098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2">
                    <a:lumMod val="75000"/>
                  </a:schemeClr>
                </a:solidFill>
              </a:ln>
            </a:endParaRPr>
          </a:p>
        </p:txBody>
      </p:sp>
      <p:sp>
        <p:nvSpPr>
          <p:cNvPr id="5" name="Flowchart: Connector 4"/>
          <p:cNvSpPr/>
          <p:nvPr/>
        </p:nvSpPr>
        <p:spPr>
          <a:xfrm>
            <a:off x="3657600" y="4038600"/>
            <a:ext cx="2286000" cy="2133600"/>
          </a:xfrm>
          <a:prstGeom prst="flowChartConnector">
            <a:avLst/>
          </a:prstGeom>
          <a:blipFill>
            <a:blip r:embed="rId5"/>
            <a:stretch>
              <a:fillRect/>
            </a:stretch>
          </a:blip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26134" y="4495800"/>
            <a:ext cx="1031266" cy="533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সমুদ্র  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867400" y="443674"/>
            <a:ext cx="1219200" cy="47072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002060"/>
                </a:solidFill>
                <a:latin typeface="Times New Roman" pitchFamily="18" charset="0"/>
                <a:cs typeface="NikoshBAN" pitchFamily="2" charset="0"/>
              </a:rPr>
              <a:t>বাষ্প </a:t>
            </a:r>
            <a:endParaRPr lang="en-US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467600" y="4495800"/>
            <a:ext cx="1066800" cy="4726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মেঘ  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791200" y="5867400"/>
            <a:ext cx="990600" cy="5011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বৃষ্টি  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52400" y="1600200"/>
            <a:ext cx="1219200" cy="6096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rgbClr val="002060"/>
                </a:solidFill>
                <a:latin typeface="Times New Roman" pitchFamily="18" charset="0"/>
                <a:cs typeface="NikoshBAN" pitchFamily="2" charset="0"/>
              </a:rPr>
              <a:t>সূর্যতাপ </a:t>
            </a: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6" name="Picture 35" descr="forest-food-chain.jpg"/>
          <p:cNvPicPr>
            <a:picLocks noChangeAspect="1"/>
          </p:cNvPicPr>
          <p:nvPr/>
        </p:nvPicPr>
        <p:blipFill>
          <a:blip r:embed="rId6"/>
          <a:srcRect l="5833" t="11592" r="83333" b="73656"/>
          <a:stretch>
            <a:fillRect/>
          </a:stretch>
        </p:blipFill>
        <p:spPr>
          <a:xfrm>
            <a:off x="685800" y="381000"/>
            <a:ext cx="1143000" cy="1066800"/>
          </a:xfrm>
          <a:prstGeom prst="ellipse">
            <a:avLst/>
          </a:prstGeo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0" name="Circular Arrow 49"/>
          <p:cNvSpPr/>
          <p:nvPr/>
        </p:nvSpPr>
        <p:spPr>
          <a:xfrm rot="19153072">
            <a:off x="1924888" y="993597"/>
            <a:ext cx="2401775" cy="2312775"/>
          </a:xfrm>
          <a:prstGeom prst="circularArrow">
            <a:avLst>
              <a:gd name="adj1" fmla="val 9356"/>
              <a:gd name="adj2" fmla="val 2206149"/>
              <a:gd name="adj3" fmla="val 17818139"/>
              <a:gd name="adj4" fmla="val 13414066"/>
              <a:gd name="adj5" fmla="val 16512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Circular Arrow 52"/>
          <p:cNvSpPr/>
          <p:nvPr/>
        </p:nvSpPr>
        <p:spPr>
          <a:xfrm rot="8792419">
            <a:off x="5216179" y="3407222"/>
            <a:ext cx="2369272" cy="2219547"/>
          </a:xfrm>
          <a:prstGeom prst="circularArrow">
            <a:avLst>
              <a:gd name="adj1" fmla="val 9356"/>
              <a:gd name="adj2" fmla="val 2206149"/>
              <a:gd name="adj3" fmla="val 17818139"/>
              <a:gd name="adj4" fmla="val 13030513"/>
              <a:gd name="adj5" fmla="val 16512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4" name="Circular Arrow 53"/>
          <p:cNvSpPr/>
          <p:nvPr/>
        </p:nvSpPr>
        <p:spPr>
          <a:xfrm rot="13099703">
            <a:off x="2217607" y="3438661"/>
            <a:ext cx="2373116" cy="2324359"/>
          </a:xfrm>
          <a:prstGeom prst="circularArrow">
            <a:avLst>
              <a:gd name="adj1" fmla="val 9356"/>
              <a:gd name="adj2" fmla="val 2206149"/>
              <a:gd name="adj3" fmla="val 17818139"/>
              <a:gd name="adj4" fmla="val 12917791"/>
              <a:gd name="adj5" fmla="val 15127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5" name="Circular Arrow 54"/>
          <p:cNvSpPr/>
          <p:nvPr/>
        </p:nvSpPr>
        <p:spPr>
          <a:xfrm rot="2127262">
            <a:off x="5166337" y="941212"/>
            <a:ext cx="2168216" cy="2216875"/>
          </a:xfrm>
          <a:prstGeom prst="circularArrow">
            <a:avLst>
              <a:gd name="adj1" fmla="val 9356"/>
              <a:gd name="adj2" fmla="val 2206149"/>
              <a:gd name="adj3" fmla="val 17818139"/>
              <a:gd name="adj4" fmla="val 12887708"/>
              <a:gd name="adj5" fmla="val 16512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" name="Group 19"/>
          <p:cNvGrpSpPr/>
          <p:nvPr/>
        </p:nvGrpSpPr>
        <p:grpSpPr>
          <a:xfrm>
            <a:off x="1449388" y="1600200"/>
            <a:ext cx="531812" cy="533400"/>
            <a:chOff x="1296988" y="1600200"/>
            <a:chExt cx="531812" cy="533400"/>
          </a:xfrm>
        </p:grpSpPr>
        <p:cxnSp>
          <p:nvCxnSpPr>
            <p:cNvPr id="57" name="Straight Arrow Connector 56"/>
            <p:cNvCxnSpPr/>
            <p:nvPr/>
          </p:nvCxnSpPr>
          <p:spPr>
            <a:xfrm rot="16200000" flipH="1">
              <a:off x="1143794" y="1829594"/>
              <a:ext cx="457200" cy="15081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 rot="16200000" flipH="1">
              <a:off x="1562100" y="1714500"/>
              <a:ext cx="38100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rot="16200000" flipH="1">
              <a:off x="1371600" y="1752603"/>
              <a:ext cx="457200" cy="15239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86" name="Cross 85"/>
          <p:cNvSpPr/>
          <p:nvPr/>
        </p:nvSpPr>
        <p:spPr>
          <a:xfrm>
            <a:off x="3733800" y="2895600"/>
            <a:ext cx="1905000" cy="914400"/>
          </a:xfrm>
          <a:prstGeom prst="plus">
            <a:avLst>
              <a:gd name="adj" fmla="val 11885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n>
                  <a:solidFill>
                    <a:schemeClr val="bg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পানি চক্র </a:t>
            </a:r>
            <a:endParaRPr lang="en-US" sz="4000" dirty="0">
              <a:ln>
                <a:solidFill>
                  <a:schemeClr val="bg1">
                    <a:lumMod val="85000"/>
                    <a:lumOff val="15000"/>
                  </a:schemeClr>
                </a:solidFill>
              </a:ln>
              <a:solidFill>
                <a:schemeClr val="bg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43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3" grpId="0" animBg="1"/>
      <p:bldP spid="15" grpId="0" animBg="1"/>
      <p:bldP spid="17" grpId="0" animBg="1"/>
      <p:bldP spid="18" grpId="0" animBg="1"/>
      <p:bldP spid="19" grpId="0" animBg="1"/>
      <p:bldP spid="50" grpId="0" animBg="1"/>
      <p:bldP spid="53" grpId="0" animBg="1"/>
      <p:bldP spid="54" grpId="0" animBg="1"/>
      <p:bldP spid="55" grpId="0" animBg="1"/>
      <p:bldP spid="8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20000"/>
                <a:lumOff val="8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rinking_milk_cc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499097"/>
            <a:ext cx="3810000" cy="2701303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" name="Picture 2" descr="cow eating grass HD wallpaper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37392"/>
            <a:ext cx="3657600" cy="2526383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" name="Picture 4" descr="water from tubewel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505559"/>
            <a:ext cx="3657600" cy="2895241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6" name="Picture 5" descr="driwat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0" y="533759"/>
            <a:ext cx="3810000" cy="266700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Right Arrow 6"/>
          <p:cNvSpPr/>
          <p:nvPr/>
        </p:nvSpPr>
        <p:spPr>
          <a:xfrm>
            <a:off x="4343400" y="1676759"/>
            <a:ext cx="457200" cy="685800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343400" y="4572359"/>
            <a:ext cx="457200" cy="685800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PTI_DNJ\Desktop\Almas\Picture\ffff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3000" y="3581760"/>
            <a:ext cx="3810000" cy="274320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5" name="Group 14"/>
          <p:cNvGrpSpPr/>
          <p:nvPr/>
        </p:nvGrpSpPr>
        <p:grpSpPr>
          <a:xfrm>
            <a:off x="381000" y="304800"/>
            <a:ext cx="8382000" cy="6324600"/>
            <a:chOff x="381000" y="304800"/>
            <a:chExt cx="8382000" cy="6324600"/>
          </a:xfrm>
        </p:grpSpPr>
        <p:pic>
          <p:nvPicPr>
            <p:cNvPr id="10" name="Picture 9" descr="autumn_breeze.gif"/>
            <p:cNvPicPr>
              <a:picLocks noChangeAspect="1"/>
            </p:cNvPicPr>
            <p:nvPr/>
          </p:nvPicPr>
          <p:blipFill>
            <a:blip r:embed="rId7"/>
            <a:srcRect r="4000"/>
            <a:stretch>
              <a:fillRect/>
            </a:stretch>
          </p:blipFill>
          <p:spPr>
            <a:xfrm>
              <a:off x="381000" y="3276600"/>
              <a:ext cx="8382000" cy="3352800"/>
            </a:xfrm>
            <a:prstGeom prst="rect">
              <a:avLst/>
            </a:prstGeom>
          </p:spPr>
        </p:pic>
        <p:pic>
          <p:nvPicPr>
            <p:cNvPr id="11" name="Picture 10" descr="morsko dno.jp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81000" y="304800"/>
              <a:ext cx="4114800" cy="2971800"/>
            </a:xfrm>
            <a:prstGeom prst="rect">
              <a:avLst/>
            </a:prstGeom>
          </p:spPr>
        </p:pic>
        <p:pic>
          <p:nvPicPr>
            <p:cNvPr id="14" name="Picture 13" descr="601987_578459345498910_664531340_n.jp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495800" y="304801"/>
              <a:ext cx="4267200" cy="2971800"/>
            </a:xfrm>
            <a:prstGeom prst="rect">
              <a:avLst/>
            </a:prstGeom>
            <a:ln w="38100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PTI_DNJ\Pictures\imagesCADU0LH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799" y="1447800"/>
            <a:ext cx="3124201" cy="40386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57150">
            <a:solidFill>
              <a:schemeClr val="tx2">
                <a:lumMod val="25000"/>
              </a:schemeClr>
            </a:solidFill>
          </a:ln>
        </p:spPr>
      </p:pic>
      <p:pic>
        <p:nvPicPr>
          <p:cNvPr id="4" name="Picture 3" descr="C:\Users\PTI_DNJ\Pictures\imagesCAW25J6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1447800"/>
            <a:ext cx="2940749" cy="40386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57150">
            <a:solidFill>
              <a:schemeClr val="tx2">
                <a:lumMod val="2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990600" y="5791200"/>
            <a:ext cx="3200400" cy="523220"/>
          </a:xfrm>
          <a:prstGeom prst="rect">
            <a:avLst/>
          </a:prstGeom>
          <a:noFill/>
          <a:ln w="28575">
            <a:solidFill>
              <a:schemeClr val="tx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আর্সেনিক মুক্ত বা নিরাপদ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5791200"/>
            <a:ext cx="3505200" cy="523220"/>
          </a:xfrm>
          <a:prstGeom prst="rect">
            <a:avLst/>
          </a:prstGeom>
          <a:noFill/>
          <a:ln w="28575">
            <a:solidFill>
              <a:schemeClr val="tx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আর্সেনিক যুক্ত বা নিরাপদ নয় 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029200" y="1447800"/>
            <a:ext cx="3048000" cy="4038600"/>
            <a:chOff x="5029200" y="1447800"/>
            <a:chExt cx="3048000" cy="4038600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4572000" y="1981200"/>
              <a:ext cx="4038600" cy="29718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4533900" y="1943100"/>
              <a:ext cx="4038600" cy="3048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838200" y="1219200"/>
            <a:ext cx="3429000" cy="4038600"/>
            <a:chOff x="3124200" y="3657600"/>
            <a:chExt cx="3429000" cy="3124200"/>
          </a:xfrm>
        </p:grpSpPr>
        <p:pic>
          <p:nvPicPr>
            <p:cNvPr id="12" name="Picture 11" descr="graphics-rain-002822.gi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24200" y="3657600"/>
              <a:ext cx="2667000" cy="1573357"/>
            </a:xfrm>
            <a:prstGeom prst="rect">
              <a:avLst/>
            </a:prstGeom>
          </p:spPr>
        </p:pic>
        <p:pic>
          <p:nvPicPr>
            <p:cNvPr id="13" name="Picture 12" descr="graphics-rain-887673.gi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10000" y="5177589"/>
              <a:ext cx="2743200" cy="1604211"/>
            </a:xfrm>
            <a:prstGeom prst="rect">
              <a:avLst/>
            </a:prstGeom>
          </p:spPr>
        </p:pic>
      </p:grpSp>
      <p:sp>
        <p:nvSpPr>
          <p:cNvPr id="15" name="Horizontal Scroll 14"/>
          <p:cNvSpPr/>
          <p:nvPr/>
        </p:nvSpPr>
        <p:spPr>
          <a:xfrm>
            <a:off x="2971800" y="304800"/>
            <a:ext cx="3124200" cy="914400"/>
          </a:xfrm>
          <a:prstGeom prst="horizontalScroll">
            <a:avLst/>
          </a:prstGeom>
          <a:solidFill>
            <a:schemeClr val="accent6">
              <a:lumMod val="5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নিরাপদ পানি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acewash-400x400_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2438400"/>
            <a:ext cx="2819400" cy="3200400"/>
          </a:xfrm>
          <a:prstGeom prst="round2Diag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0" name="Picture 9" descr="handwashing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362200"/>
            <a:ext cx="2819400" cy="3200400"/>
          </a:xfrm>
          <a:prstGeom prst="round2DiagRect">
            <a:avLst/>
          </a:prstGeom>
          <a:ln w="38100">
            <a:solidFill>
              <a:schemeClr val="bg1"/>
            </a:solidFill>
          </a:ln>
        </p:spPr>
      </p:pic>
      <p:sp>
        <p:nvSpPr>
          <p:cNvPr id="13" name="Left-Right Arrow 12"/>
          <p:cNvSpPr/>
          <p:nvPr/>
        </p:nvSpPr>
        <p:spPr>
          <a:xfrm>
            <a:off x="3200400" y="3810000"/>
            <a:ext cx="2743200" cy="1066800"/>
          </a:xfrm>
          <a:prstGeom prst="leftRightArrow">
            <a:avLst>
              <a:gd name="adj1" fmla="val 50000"/>
              <a:gd name="adj2" fmla="val 34543"/>
            </a:avLst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হাত মুখ ধোয়া </a:t>
            </a:r>
            <a:endParaRPr lang="en-US" sz="400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19" descr="adam-jones-indian-women-bathing-and-washing-clothes-lake-pichola-udaipur-india.jpg"/>
          <p:cNvPicPr>
            <a:picLocks noChangeAspect="1"/>
          </p:cNvPicPr>
          <p:nvPr/>
        </p:nvPicPr>
        <p:blipFill>
          <a:blip r:embed="rId4"/>
          <a:srcRect t="48724" r="48699"/>
          <a:stretch>
            <a:fillRect/>
          </a:stretch>
        </p:blipFill>
        <p:spPr>
          <a:xfrm>
            <a:off x="5943600" y="2438400"/>
            <a:ext cx="2819400" cy="3200400"/>
          </a:xfrm>
          <a:prstGeom prst="round2DiagRect">
            <a:avLst/>
          </a:prstGeom>
          <a:ln w="38100">
            <a:solidFill>
              <a:schemeClr val="bg1">
                <a:lumMod val="95000"/>
                <a:lumOff val="5000"/>
              </a:schemeClr>
            </a:solidFill>
          </a:ln>
        </p:spPr>
      </p:pic>
      <p:pic>
        <p:nvPicPr>
          <p:cNvPr id="17" name="Picture 16" descr="732979-people-297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1" y="2353912"/>
            <a:ext cx="2819400" cy="3208688"/>
          </a:xfrm>
          <a:prstGeom prst="round2DiagRect">
            <a:avLst>
              <a:gd name="adj1" fmla="val 16667"/>
              <a:gd name="adj2" fmla="val 0"/>
            </a:avLst>
          </a:prstGeom>
          <a:ln w="38100">
            <a:solidFill>
              <a:schemeClr val="accent1">
                <a:lumMod val="50000"/>
              </a:schemeClr>
            </a:solidFill>
          </a:ln>
        </p:spPr>
      </p:pic>
      <p:sp>
        <p:nvSpPr>
          <p:cNvPr id="14" name="Left-Right Arrow 13"/>
          <p:cNvSpPr/>
          <p:nvPr/>
        </p:nvSpPr>
        <p:spPr>
          <a:xfrm>
            <a:off x="3200400" y="3801712"/>
            <a:ext cx="2743200" cy="1066800"/>
          </a:xfrm>
          <a:prstGeom prst="leftRightArrow">
            <a:avLst>
              <a:gd name="adj1" fmla="val 50000"/>
              <a:gd name="adj2" fmla="val 34543"/>
            </a:avLst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কাপড় ধোয়া </a:t>
            </a:r>
            <a:endParaRPr lang="en-US" sz="400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Bathing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1" y="2362200"/>
            <a:ext cx="2895599" cy="3200400"/>
          </a:xfrm>
          <a:prstGeom prst="round2Diag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1" name="Picture 10" descr="blankets distribution bangladesh chittagong needy people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7401" y="2430112"/>
            <a:ext cx="2895599" cy="3124200"/>
          </a:xfrm>
          <a:prstGeom prst="rect">
            <a:avLst/>
          </a:prstGeom>
        </p:spPr>
      </p:pic>
      <p:pic>
        <p:nvPicPr>
          <p:cNvPr id="15" name="Picture 14" descr="941586_529415457106037_1148516890_n.jpg"/>
          <p:cNvPicPr>
            <a:picLocks noChangeAspect="1"/>
          </p:cNvPicPr>
          <p:nvPr/>
        </p:nvPicPr>
        <p:blipFill>
          <a:blip r:embed="rId8"/>
          <a:srcRect l="2572" t="16667" b="15555"/>
          <a:stretch>
            <a:fillRect/>
          </a:stretch>
        </p:blipFill>
        <p:spPr>
          <a:xfrm>
            <a:off x="5943600" y="2438400"/>
            <a:ext cx="2819400" cy="3200400"/>
          </a:xfrm>
          <a:prstGeom prst="round2DiagRect">
            <a:avLst/>
          </a:prstGeom>
          <a:ln w="38100">
            <a:solidFill>
              <a:schemeClr val="bg1"/>
            </a:solidFill>
          </a:ln>
        </p:spPr>
      </p:pic>
      <p:sp>
        <p:nvSpPr>
          <p:cNvPr id="18" name="Right Arrow 17"/>
          <p:cNvSpPr/>
          <p:nvPr/>
        </p:nvSpPr>
        <p:spPr>
          <a:xfrm>
            <a:off x="3352800" y="3810000"/>
            <a:ext cx="2514600" cy="1066800"/>
          </a:xfrm>
          <a:prstGeom prst="rightArrow">
            <a:avLst>
              <a:gd name="adj1" fmla="val 50000"/>
              <a:gd name="adj2" fmla="val 38759"/>
            </a:avLst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থালা বাসন ধোয়া </a:t>
            </a:r>
            <a:endParaRPr lang="en-US" sz="320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Left Arrow 18"/>
          <p:cNvSpPr/>
          <p:nvPr/>
        </p:nvSpPr>
        <p:spPr>
          <a:xfrm>
            <a:off x="3276600" y="3048000"/>
            <a:ext cx="2362200" cy="990600"/>
          </a:xfrm>
          <a:prstGeom prst="leftArrow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গোসল করা </a:t>
            </a:r>
            <a:endParaRPr lang="en-US" sz="40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Cloud 20"/>
          <p:cNvSpPr/>
          <p:nvPr/>
        </p:nvSpPr>
        <p:spPr>
          <a:xfrm>
            <a:off x="1524000" y="609600"/>
            <a:ext cx="5791200" cy="1447800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পানির কতিপয় ব্যবহার </a:t>
            </a:r>
            <a:endParaRPr lang="en-US" sz="40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20000"/>
                <a:lumOff val="8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31acc1d-0820-4a14-b693-cbc75282958e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4800" y="361950"/>
            <a:ext cx="8534400" cy="6115050"/>
          </a:xfrm>
          <a:prstGeom prst="roundRect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</p:pic>
      <p:pic>
        <p:nvPicPr>
          <p:cNvPr id="9" name="Picture 8" descr="photosynthesis2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A3D4D9"/>
              </a:clrFrom>
              <a:clrTo>
                <a:srgbClr val="A3D4D9">
                  <a:alpha val="0"/>
                </a:srgbClr>
              </a:clrTo>
            </a:clrChange>
          </a:blip>
          <a:srcRect l="1852"/>
          <a:stretch>
            <a:fillRect/>
          </a:stretch>
        </p:blipFill>
        <p:spPr>
          <a:xfrm>
            <a:off x="4648200" y="388883"/>
            <a:ext cx="4038600" cy="5959365"/>
          </a:xfrm>
          <a:prstGeom prst="roundRect">
            <a:avLst/>
          </a:prstGeom>
          <a:ln>
            <a:noFill/>
          </a:ln>
        </p:spPr>
      </p:pic>
      <p:pic>
        <p:nvPicPr>
          <p:cNvPr id="11" name="Picture 10" descr="forest-food-chain.jpg"/>
          <p:cNvPicPr>
            <a:picLocks noChangeAspect="1"/>
          </p:cNvPicPr>
          <p:nvPr/>
        </p:nvPicPr>
        <p:blipFill>
          <a:blip r:embed="rId4"/>
          <a:srcRect l="5833" t="11592" r="83333" b="73656"/>
          <a:stretch>
            <a:fillRect/>
          </a:stretch>
        </p:blipFill>
        <p:spPr>
          <a:xfrm>
            <a:off x="5181600" y="990600"/>
            <a:ext cx="1066800" cy="995680"/>
          </a:xfrm>
          <a:prstGeom prst="ellipse">
            <a:avLst/>
          </a:prstGeo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2" name="Group 19"/>
          <p:cNvGrpSpPr/>
          <p:nvPr/>
        </p:nvGrpSpPr>
        <p:grpSpPr>
          <a:xfrm rot="3929036">
            <a:off x="4351781" y="2065500"/>
            <a:ext cx="531812" cy="533400"/>
            <a:chOff x="1296988" y="1600200"/>
            <a:chExt cx="531812" cy="533400"/>
          </a:xfrm>
        </p:grpSpPr>
        <p:cxnSp>
          <p:nvCxnSpPr>
            <p:cNvPr id="13" name="Straight Arrow Connector 12"/>
            <p:cNvCxnSpPr/>
            <p:nvPr/>
          </p:nvCxnSpPr>
          <p:spPr>
            <a:xfrm rot="16200000" flipH="1">
              <a:off x="1143794" y="1829594"/>
              <a:ext cx="457200" cy="15081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16200000" flipH="1">
              <a:off x="1562100" y="1714500"/>
              <a:ext cx="38100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16200000" flipH="1">
              <a:off x="1371600" y="1752603"/>
              <a:ext cx="457200" cy="15239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3" name="Group 19"/>
          <p:cNvGrpSpPr/>
          <p:nvPr/>
        </p:nvGrpSpPr>
        <p:grpSpPr>
          <a:xfrm rot="4019767">
            <a:off x="3449048" y="2737114"/>
            <a:ext cx="531812" cy="533400"/>
            <a:chOff x="1296988" y="1600200"/>
            <a:chExt cx="531812" cy="533400"/>
          </a:xfrm>
        </p:grpSpPr>
        <p:cxnSp>
          <p:nvCxnSpPr>
            <p:cNvPr id="17" name="Straight Arrow Connector 16"/>
            <p:cNvCxnSpPr/>
            <p:nvPr/>
          </p:nvCxnSpPr>
          <p:spPr>
            <a:xfrm rot="16200000" flipH="1">
              <a:off x="1143794" y="1829594"/>
              <a:ext cx="457200" cy="15081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rot="16200000" flipH="1">
              <a:off x="1562100" y="1714500"/>
              <a:ext cx="38100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16200000" flipH="1">
              <a:off x="1371600" y="1752603"/>
              <a:ext cx="457200" cy="15239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4" name="Group 19"/>
          <p:cNvGrpSpPr/>
          <p:nvPr/>
        </p:nvGrpSpPr>
        <p:grpSpPr>
          <a:xfrm rot="3973339">
            <a:off x="2599966" y="3344834"/>
            <a:ext cx="531812" cy="533400"/>
            <a:chOff x="1296988" y="1600200"/>
            <a:chExt cx="531812" cy="533400"/>
          </a:xfrm>
        </p:grpSpPr>
        <p:cxnSp>
          <p:nvCxnSpPr>
            <p:cNvPr id="25" name="Straight Arrow Connector 24"/>
            <p:cNvCxnSpPr/>
            <p:nvPr/>
          </p:nvCxnSpPr>
          <p:spPr>
            <a:xfrm rot="16200000" flipH="1">
              <a:off x="1143794" y="1829594"/>
              <a:ext cx="457200" cy="15081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rot="16200000" flipH="1">
              <a:off x="1562100" y="1714500"/>
              <a:ext cx="38100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16200000" flipH="1">
              <a:off x="1371600" y="1752603"/>
              <a:ext cx="457200" cy="15239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30" name="Picture 29" descr="stock-photo-flower-pot-with-a-clipping-path-isolated-on-white-full-focus-front-back-4058500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2000" y="4114800"/>
            <a:ext cx="2514600" cy="2514600"/>
          </a:xfrm>
          <a:prstGeom prst="ellipse">
            <a:avLst/>
          </a:prstGeom>
        </p:spPr>
      </p:pic>
      <p:pic>
        <p:nvPicPr>
          <p:cNvPr id="22" name="Picture 21" descr="plant_grow_w.gif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4800" y="685800"/>
            <a:ext cx="3429000" cy="5867399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3048000" y="1524000"/>
            <a:ext cx="1676400" cy="609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সূর্যালোক </a:t>
            </a:r>
            <a:endParaRPr lang="en-US" sz="40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M_Allah_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040404"/>
              </a:clrFrom>
              <a:clrTo>
                <a:srgbClr val="040404">
                  <a:alpha val="0"/>
                </a:srgbClr>
              </a:clrTo>
            </a:clrChange>
          </a:blip>
          <a:srcRect l="17500" t="7500" r="16875" b="7500"/>
          <a:stretch>
            <a:fillRect/>
          </a:stretch>
        </p:blipFill>
        <p:spPr>
          <a:xfrm>
            <a:off x="2545830" y="1583961"/>
            <a:ext cx="3962400" cy="3849188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Picture 22" descr="M_Allah_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040404"/>
              </a:clrFrom>
              <a:clrTo>
                <a:srgbClr val="040404">
                  <a:alpha val="0"/>
                </a:srgbClr>
              </a:clrTo>
            </a:clrChange>
          </a:blip>
          <a:srcRect l="17500" t="7500" r="16875" b="7500"/>
          <a:stretch>
            <a:fillRect/>
          </a:stretch>
        </p:blipFill>
        <p:spPr>
          <a:xfrm>
            <a:off x="3581400" y="2558143"/>
            <a:ext cx="1994647" cy="1937657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4" name="TextBox 23"/>
          <p:cNvSpPr txBox="1"/>
          <p:nvPr/>
        </p:nvSpPr>
        <p:spPr>
          <a:xfrm>
            <a:off x="1371600" y="2930604"/>
            <a:ext cx="70104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bn-BD" sz="6600" b="1" dirty="0" smtClean="0"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সর্বশক্তিমান মহান আল্লাহ </a:t>
            </a:r>
            <a:endParaRPr lang="en-US" sz="6600" b="1" dirty="0"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98844E-6 L -0.32569 -0.2693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0" y="-135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209800" y="533400"/>
            <a:ext cx="4724400" cy="3267738"/>
            <a:chOff x="2209800" y="533400"/>
            <a:chExt cx="4724400" cy="3267738"/>
          </a:xfrm>
        </p:grpSpPr>
        <p:sp>
          <p:nvSpPr>
            <p:cNvPr id="3" name="Left-Up Arrow 2"/>
            <p:cNvSpPr/>
            <p:nvPr/>
          </p:nvSpPr>
          <p:spPr>
            <a:xfrm rot="13349728">
              <a:off x="3208530" y="1212168"/>
              <a:ext cx="2689483" cy="2588970"/>
            </a:xfrm>
            <a:prstGeom prst="leftUpArrow">
              <a:avLst>
                <a:gd name="adj1" fmla="val 3621"/>
                <a:gd name="adj2" fmla="val 25000"/>
                <a:gd name="adj3" fmla="val 1587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Cloud 1"/>
            <p:cNvSpPr/>
            <p:nvPr/>
          </p:nvSpPr>
          <p:spPr>
            <a:xfrm>
              <a:off x="2209800" y="533400"/>
              <a:ext cx="4724400" cy="1219200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60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দলীয় কাজ </a:t>
              </a:r>
              <a:endParaRPr lang="en-US" sz="6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Cloud 4"/>
          <p:cNvSpPr/>
          <p:nvPr/>
        </p:nvSpPr>
        <p:spPr>
          <a:xfrm>
            <a:off x="533400" y="3124200"/>
            <a:ext cx="3962400" cy="2057400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কীভাবে আমরা পানি পাই?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Cloud 8"/>
          <p:cNvSpPr/>
          <p:nvPr/>
        </p:nvSpPr>
        <p:spPr>
          <a:xfrm>
            <a:off x="4648200" y="2895600"/>
            <a:ext cx="4191000" cy="2057400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 আমাদের কী কাজে লাগে?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73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152400"/>
            <a:ext cx="8839200" cy="6553200"/>
          </a:xfrm>
          <a:prstGeom prst="roundRect">
            <a:avLst>
              <a:gd name="adj" fmla="val 12295"/>
            </a:avLst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3733800" y="228600"/>
            <a:ext cx="1600200" cy="533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762000"/>
            <a:ext cx="89154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১। পানি কার দান?</a:t>
            </a:r>
          </a:p>
          <a:p>
            <a:pPr marL="284163" indent="-284163"/>
            <a:r>
              <a:rPr lang="bn-BD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     ক) আল্লাহর     খ) মানুষের     গ) নবি-রসূলের      ঘ) বৃষ্টির </a:t>
            </a:r>
          </a:p>
          <a:p>
            <a:pPr marL="284163" indent="-284163"/>
            <a:r>
              <a:rPr lang="bn-BD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২। সূর্য আমাদের কী দেয়? </a:t>
            </a:r>
          </a:p>
          <a:p>
            <a:pPr marL="284163" indent="-284163"/>
            <a:r>
              <a:rPr lang="bn-BD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     ক) তাপ 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  খ) আলো       গ) শক্তি       ঘ) সবগুলো সঠিক </a:t>
            </a:r>
          </a:p>
          <a:p>
            <a:pPr marL="284163" indent="-284163"/>
            <a:r>
              <a:rPr lang="bn-BD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৩। বৃষ্টির পানি কেমন?</a:t>
            </a:r>
          </a:p>
          <a:p>
            <a:pPr marL="284163" indent="-284163"/>
            <a:r>
              <a:rPr lang="bn-BD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     ক) বিশুদ্ধ   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দূ</a:t>
            </a:r>
            <a:r>
              <a:rPr lang="bn-BD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ষিত      গ) আর্সেনিক যুক্ত        ঘ) আনন্দ </a:t>
            </a:r>
          </a:p>
          <a:p>
            <a:pPr marL="284163" indent="-284163"/>
            <a:r>
              <a:rPr lang="bn-BD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৪। পানির অপর নাম কী?</a:t>
            </a:r>
          </a:p>
          <a:p>
            <a:pPr marL="284163" indent="-284163"/>
            <a:r>
              <a:rPr lang="bn-BD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     ক) তরল       খ) মর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ণ</a:t>
            </a:r>
            <a:r>
              <a:rPr lang="bn-BD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        গ) জীবন         ঘ) ক</a:t>
            </a:r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ঠি</a:t>
            </a:r>
            <a:r>
              <a:rPr lang="bn-BD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ন </a:t>
            </a:r>
          </a:p>
          <a:p>
            <a:pPr marL="284163" indent="-284163"/>
            <a:r>
              <a:rPr lang="bn-BD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৫। কোনটি সঠিক?</a:t>
            </a:r>
          </a:p>
          <a:p>
            <a:pPr marL="284163" indent="-284163"/>
            <a:r>
              <a:rPr lang="bn-BD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    ক) সূর্য তাপ-পানি-বাষ্প-মেঘ-বৃষ্টি খ) পানি-বাষ্প-মেঘ-বৃষ্টিসূর্য তাপ </a:t>
            </a:r>
            <a:endParaRPr lang="en-US" sz="3200" dirty="0" smtClean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 marL="284163" indent="-284163"/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গ) পানি-মেঘ-বৃষ্টিসূর্য তাপ-বাষ্প  ঘ) পানি-বৃষ্টিসূর্য তাপ-বাষ্প-মেঘ</a:t>
            </a:r>
            <a:endParaRPr lang="en-US" sz="32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838200" y="1295400"/>
            <a:ext cx="1752600" cy="457200"/>
          </a:xfrm>
          <a:prstGeom prst="frame">
            <a:avLst/>
          </a:prstGeom>
          <a:solidFill>
            <a:schemeClr val="accent1">
              <a:lumMod val="50000"/>
            </a:schemeClr>
          </a:solidFill>
          <a:ln>
            <a:solidFill>
              <a:srgbClr val="3152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ame 5"/>
          <p:cNvSpPr/>
          <p:nvPr/>
        </p:nvSpPr>
        <p:spPr>
          <a:xfrm>
            <a:off x="2438400" y="2286000"/>
            <a:ext cx="1752600" cy="457200"/>
          </a:xfrm>
          <a:prstGeom prst="frame">
            <a:avLst/>
          </a:prstGeom>
          <a:solidFill>
            <a:schemeClr val="accent1">
              <a:lumMod val="50000"/>
            </a:schemeClr>
          </a:solidFill>
          <a:ln>
            <a:solidFill>
              <a:srgbClr val="3152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762000" y="3276600"/>
            <a:ext cx="1524000" cy="457200"/>
          </a:xfrm>
          <a:prstGeom prst="frame">
            <a:avLst>
              <a:gd name="adj1" fmla="val 9690"/>
            </a:avLst>
          </a:prstGeom>
          <a:solidFill>
            <a:schemeClr val="accent1">
              <a:lumMod val="50000"/>
            </a:schemeClr>
          </a:solidFill>
          <a:ln>
            <a:solidFill>
              <a:srgbClr val="3152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4267200" y="4191000"/>
            <a:ext cx="1752600" cy="457200"/>
          </a:xfrm>
          <a:prstGeom prst="frame">
            <a:avLst/>
          </a:prstGeom>
          <a:solidFill>
            <a:schemeClr val="accent1">
              <a:lumMod val="50000"/>
            </a:schemeClr>
          </a:solidFill>
          <a:ln>
            <a:solidFill>
              <a:srgbClr val="3152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>
            <a:off x="762000" y="5181600"/>
            <a:ext cx="4191000" cy="533400"/>
          </a:xfrm>
          <a:prstGeom prst="frame">
            <a:avLst>
              <a:gd name="adj1" fmla="val 11095"/>
            </a:avLst>
          </a:prstGeom>
          <a:solidFill>
            <a:schemeClr val="accent1">
              <a:lumMod val="50000"/>
            </a:schemeClr>
          </a:solidFill>
          <a:ln>
            <a:solidFill>
              <a:srgbClr val="3152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e31acc1d-0820-4a14-b693-cbc75282958e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1000" y="381000"/>
            <a:ext cx="8382000" cy="6115050"/>
          </a:xfrm>
          <a:prstGeom prst="roundRect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</p:pic>
      <p:sp>
        <p:nvSpPr>
          <p:cNvPr id="23" name="Rounded Rectangle 22"/>
          <p:cNvSpPr/>
          <p:nvPr/>
        </p:nvSpPr>
        <p:spPr>
          <a:xfrm>
            <a:off x="2438400" y="762000"/>
            <a:ext cx="4343400" cy="9906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72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09600" y="2810470"/>
            <a:ext cx="7929803" cy="830997"/>
          </a:xfrm>
          <a:prstGeom prst="rect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bn-BD" sz="48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কীভাবে আমরা পানি পাই তা বর্ণনা কর। </a:t>
            </a:r>
            <a:endParaRPr lang="en-US" sz="48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28" name="Picture 27" descr="flornocop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24600" y="4148762"/>
            <a:ext cx="1800860" cy="2023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e31acc1d-0820-4a14-b693-cbc75282958e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1000" y="342900"/>
            <a:ext cx="8382000" cy="6134100"/>
          </a:xfrm>
          <a:prstGeom prst="roundRect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</p:pic>
      <p:sp>
        <p:nvSpPr>
          <p:cNvPr id="24" name="Rectangle 23"/>
          <p:cNvSpPr/>
          <p:nvPr/>
        </p:nvSpPr>
        <p:spPr>
          <a:xfrm>
            <a:off x="609600" y="1219200"/>
            <a:ext cx="7929803" cy="3046988"/>
          </a:xfrm>
          <a:prstGeom prst="rect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just"/>
            <a:r>
              <a:rPr lang="bn-BD" sz="48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সুস্থ থাকার জন্য বিশুদ্ধ ও আর্সেনিক মুক্ত পানি পান করা উচিৎ। সেই সাথে পানির অপচয় রোধ করা উচিৎ। কারণ অপচয়কারীকে শয়তানের ভাই বলা হয়।   </a:t>
            </a:r>
            <a:endParaRPr lang="en-US" sz="48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28" name="Picture 27" descr="flornocop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2540" y="4377362"/>
            <a:ext cx="1800860" cy="2023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75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e31acc1d-0820-4a14-b693-cbc75282958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19100"/>
            <a:ext cx="8178800" cy="6134100"/>
          </a:xfrm>
          <a:prstGeom prst="roundRect">
            <a:avLst/>
          </a:prstGeom>
          <a:ln w="38100">
            <a:solidFill>
              <a:srgbClr val="7030A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3733800" y="3962400"/>
            <a:ext cx="495300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 সবাইকে 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1196</TotalTime>
  <Words>291</Words>
  <Application>Microsoft Office PowerPoint</Application>
  <PresentationFormat>On-screen Show (4:3)</PresentationFormat>
  <Paragraphs>62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Metro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Asus</cp:lastModifiedBy>
  <cp:revision>210</cp:revision>
  <dcterms:created xsi:type="dcterms:W3CDTF">2006-08-16T00:00:00Z</dcterms:created>
  <dcterms:modified xsi:type="dcterms:W3CDTF">2013-10-01T04:57:01Z</dcterms:modified>
</cp:coreProperties>
</file>